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4"/>
    <p:sldMasterId id="2147483821" r:id="rId5"/>
    <p:sldMasterId id="2147483834" r:id="rId6"/>
    <p:sldMasterId id="2147483856" r:id="rId7"/>
  </p:sldMasterIdLst>
  <p:notesMasterIdLst>
    <p:notesMasterId r:id="rId71"/>
  </p:notesMasterIdLst>
  <p:sldIdLst>
    <p:sldId id="935" r:id="rId8"/>
    <p:sldId id="257" r:id="rId9"/>
    <p:sldId id="263" r:id="rId10"/>
    <p:sldId id="256" r:id="rId11"/>
    <p:sldId id="287" r:id="rId12"/>
    <p:sldId id="362" r:id="rId13"/>
    <p:sldId id="658" r:id="rId14"/>
    <p:sldId id="673" r:id="rId15"/>
    <p:sldId id="920" r:id="rId16"/>
    <p:sldId id="373" r:id="rId17"/>
    <p:sldId id="275" r:id="rId18"/>
    <p:sldId id="703" r:id="rId19"/>
    <p:sldId id="343" r:id="rId20"/>
    <p:sldId id="330" r:id="rId21"/>
    <p:sldId id="318" r:id="rId22"/>
    <p:sldId id="286" r:id="rId23"/>
    <p:sldId id="919" r:id="rId24"/>
    <p:sldId id="280" r:id="rId25"/>
    <p:sldId id="354" r:id="rId26"/>
    <p:sldId id="926" r:id="rId27"/>
    <p:sldId id="667" r:id="rId28"/>
    <p:sldId id="680" r:id="rId29"/>
    <p:sldId id="395" r:id="rId30"/>
    <p:sldId id="668" r:id="rId31"/>
    <p:sldId id="374" r:id="rId32"/>
    <p:sldId id="669" r:id="rId33"/>
    <p:sldId id="681" r:id="rId34"/>
    <p:sldId id="676" r:id="rId35"/>
    <p:sldId id="291" r:id="rId36"/>
    <p:sldId id="665" r:id="rId37"/>
    <p:sldId id="269" r:id="rId38"/>
    <p:sldId id="659" r:id="rId39"/>
    <p:sldId id="283" r:id="rId40"/>
    <p:sldId id="672" r:id="rId41"/>
    <p:sldId id="666" r:id="rId42"/>
    <p:sldId id="671" r:id="rId43"/>
    <p:sldId id="301" r:id="rId44"/>
    <p:sldId id="675" r:id="rId45"/>
    <p:sldId id="674" r:id="rId46"/>
    <p:sldId id="266" r:id="rId47"/>
    <p:sldId id="677" r:id="rId48"/>
    <p:sldId id="682" r:id="rId49"/>
    <p:sldId id="309" r:id="rId50"/>
    <p:sldId id="913" r:id="rId51"/>
    <p:sldId id="914" r:id="rId52"/>
    <p:sldId id="915" r:id="rId53"/>
    <p:sldId id="916" r:id="rId54"/>
    <p:sldId id="917" r:id="rId55"/>
    <p:sldId id="370" r:id="rId56"/>
    <p:sldId id="361" r:id="rId57"/>
    <p:sldId id="372" r:id="rId58"/>
    <p:sldId id="705" r:id="rId59"/>
    <p:sldId id="259" r:id="rId60"/>
    <p:sldId id="934" r:id="rId61"/>
    <p:sldId id="927" r:id="rId62"/>
    <p:sldId id="928" r:id="rId63"/>
    <p:sldId id="932" r:id="rId64"/>
    <p:sldId id="930" r:id="rId65"/>
    <p:sldId id="931" r:id="rId66"/>
    <p:sldId id="933" r:id="rId67"/>
    <p:sldId id="922" r:id="rId68"/>
    <p:sldId id="298" r:id="rId69"/>
    <p:sldId id="278"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848C04-722B-81DA-4864-8D8D5D0C6465}" name="Laura Balis" initials="LB" userId="S::lbalis@centerfornutrition.org::b9929239-999b-42b2-ab05-b911800ec143" providerId="AD"/>
  <p188:author id="{6A0C66BE-49E8-031C-3B11-89391CD013BD}" name="Bevin Schrag" initials="BS" userId="S::bschrag@centerfornutrition.org::e599bb68-76d9-4654-be98-3e4c6b72f73a" providerId="AD"/>
  <p188:author id="{AD66C3ED-DA83-1837-F12A-7920799F0033}" name="Whitney Clausen" initials="WC" userId="S::wclausen@centerfornutrition.org::502b902b-1489-4770-8fcf-ad357d1b69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initials="AS" lastIdx="2" clrIdx="0"/>
  <p:cmAuthor id="2" name="Leah Carpenter" initials="LC" lastIdx="1" clrIdx="1"/>
  <p:cmAuthor id="3" name="Leah Carpenter" initials="LC [2]"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3DE"/>
    <a:srgbClr val="D52C29"/>
    <a:srgbClr val="3F7F97"/>
    <a:srgbClr val="003049"/>
    <a:srgbClr val="E9EBF5"/>
    <a:srgbClr val="CFD5EA"/>
    <a:srgbClr val="F04E23"/>
    <a:srgbClr val="3E942D"/>
    <a:srgbClr val="699FAF"/>
    <a:srgbClr val="ACC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483D53-2670-732C-3EEB-1966AC90DE11}" v="2" dt="2024-05-06T18:19:47.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34" autoAdjust="0"/>
  </p:normalViewPr>
  <p:slideViewPr>
    <p:cSldViewPr snapToGrid="0">
      <p:cViewPr varScale="1">
        <p:scale>
          <a:sx n="76" d="100"/>
          <a:sy n="76" d="100"/>
        </p:scale>
        <p:origin x="1308" y="84"/>
      </p:cViewPr>
      <p:guideLst/>
    </p:cSldViewPr>
  </p:slideViewPr>
  <p:notesTextViewPr>
    <p:cViewPr>
      <p:scale>
        <a:sx n="133" d="100"/>
        <a:sy n="133" d="100"/>
      </p:scale>
      <p:origin x="0" y="0"/>
    </p:cViewPr>
  </p:notesTextViewPr>
  <p:sorterViewPr>
    <p:cViewPr>
      <p:scale>
        <a:sx n="100" d="100"/>
        <a:sy n="100" d="100"/>
      </p:scale>
      <p:origin x="0" y="-105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ney Clausen" userId="S::wclausen@centerfornutrition.org::502b902b-1489-4770-8fcf-ad357d1b697d" providerId="AD" clId="Web-{CB483D53-2670-732C-3EEB-1966AC90DE11}"/>
    <pc:docChg chg="modSld">
      <pc:chgData name="Whitney Clausen" userId="S::wclausen@centerfornutrition.org::502b902b-1489-4770-8fcf-ad357d1b697d" providerId="AD" clId="Web-{CB483D53-2670-732C-3EEB-1966AC90DE11}" dt="2024-05-06T18:19:47.553" v="1"/>
      <pc:docMkLst>
        <pc:docMk/>
      </pc:docMkLst>
      <pc:sldChg chg="addSp delAnim">
        <pc:chgData name="Whitney Clausen" userId="S::wclausen@centerfornutrition.org::502b902b-1489-4770-8fcf-ad357d1b697d" providerId="AD" clId="Web-{CB483D53-2670-732C-3EEB-1966AC90DE11}" dt="2024-05-06T18:12:57.752" v="0"/>
        <pc:sldMkLst>
          <pc:docMk/>
          <pc:sldMk cId="3312472957" sldId="362"/>
        </pc:sldMkLst>
        <pc:grpChg chg="add">
          <ac:chgData name="Whitney Clausen" userId="S::wclausen@centerfornutrition.org::502b902b-1489-4770-8fcf-ad357d1b697d" providerId="AD" clId="Web-{CB483D53-2670-732C-3EEB-1966AC90DE11}" dt="2024-05-06T18:12:57.752" v="0"/>
          <ac:grpSpMkLst>
            <pc:docMk/>
            <pc:sldMk cId="3312472957" sldId="362"/>
            <ac:grpSpMk id="4" creationId="{5B2E92B0-A373-370C-7254-BE27F22AC7DE}"/>
          </ac:grpSpMkLst>
        </pc:grpChg>
      </pc:sldChg>
      <pc:sldChg chg="addSp delAnim">
        <pc:chgData name="Whitney Clausen" userId="S::wclausen@centerfornutrition.org::502b902b-1489-4770-8fcf-ad357d1b697d" providerId="AD" clId="Web-{CB483D53-2670-732C-3EEB-1966AC90DE11}" dt="2024-05-06T18:19:47.553" v="1"/>
        <pc:sldMkLst>
          <pc:docMk/>
          <pc:sldMk cId="4070517129" sldId="680"/>
        </pc:sldMkLst>
        <pc:grpChg chg="add">
          <ac:chgData name="Whitney Clausen" userId="S::wclausen@centerfornutrition.org::502b902b-1489-4770-8fcf-ad357d1b697d" providerId="AD" clId="Web-{CB483D53-2670-732C-3EEB-1966AC90DE11}" dt="2024-05-06T18:19:47.553" v="1"/>
          <ac:grpSpMkLst>
            <pc:docMk/>
            <pc:sldMk cId="4070517129" sldId="680"/>
            <ac:grpSpMk id="4" creationId="{5BA5C68C-AE98-7C0D-5702-B8C03E7C3670}"/>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5"/>
            </a:solidFill>
            <a:ln>
              <a:noFill/>
            </a:ln>
            <a:effectLst/>
          </c:spPr>
          <c:invertIfNegative val="0"/>
          <c:dPt>
            <c:idx val="0"/>
            <c:invertIfNegative val="0"/>
            <c:bubble3D val="0"/>
            <c:spPr>
              <a:solidFill>
                <a:srgbClr val="81BD41"/>
              </a:solidFill>
              <a:ln>
                <a:noFill/>
              </a:ln>
              <a:effectLst/>
            </c:spPr>
            <c:extLst>
              <c:ext xmlns:c16="http://schemas.microsoft.com/office/drawing/2014/chart" uri="{C3380CC4-5D6E-409C-BE32-E72D297353CC}">
                <c16:uniqueId val="{00000001-90A2-4F2C-ADE6-BCEAFBA72749}"/>
              </c:ext>
            </c:extLst>
          </c:dPt>
          <c:dPt>
            <c:idx val="1"/>
            <c:invertIfNegative val="0"/>
            <c:bubble3D val="0"/>
            <c:spPr>
              <a:solidFill>
                <a:srgbClr val="009BDF"/>
              </a:solidFill>
              <a:ln>
                <a:noFill/>
              </a:ln>
              <a:effectLst/>
            </c:spPr>
            <c:extLst>
              <c:ext xmlns:c16="http://schemas.microsoft.com/office/drawing/2014/chart" uri="{C3380CC4-5D6E-409C-BE32-E72D297353CC}">
                <c16:uniqueId val="{00000003-90A2-4F2C-ADE6-BCEAFBA72749}"/>
              </c:ext>
            </c:extLst>
          </c:dPt>
          <c:dPt>
            <c:idx val="2"/>
            <c:invertIfNegative val="0"/>
            <c:bubble3D val="0"/>
            <c:spPr>
              <a:solidFill>
                <a:srgbClr val="F26522"/>
              </a:solidFill>
              <a:ln>
                <a:noFill/>
              </a:ln>
              <a:effectLst/>
            </c:spPr>
            <c:extLst>
              <c:ext xmlns:c16="http://schemas.microsoft.com/office/drawing/2014/chart" uri="{C3380CC4-5D6E-409C-BE32-E72D297353CC}">
                <c16:uniqueId val="{00000005-90A2-4F2C-ADE6-BCEAFBA7274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Serve F/V</c:v>
                </c:pt>
                <c:pt idx="1">
                  <c:v>Serve water</c:v>
                </c:pt>
                <c:pt idx="2">
                  <c:v>Include PA</c:v>
                </c:pt>
              </c:strCache>
            </c:strRef>
          </c:cat>
          <c:val>
            <c:numRef>
              <c:f>Sheet1!$B$2:$B$4</c:f>
              <c:numCache>
                <c:formatCode>0%</c:formatCode>
                <c:ptCount val="3"/>
                <c:pt idx="0">
                  <c:v>0.19</c:v>
                </c:pt>
                <c:pt idx="1">
                  <c:v>0.75</c:v>
                </c:pt>
                <c:pt idx="2">
                  <c:v>0.35</c:v>
                </c:pt>
              </c:numCache>
            </c:numRef>
          </c:val>
          <c:extLst>
            <c:ext xmlns:c16="http://schemas.microsoft.com/office/drawing/2014/chart" uri="{C3380CC4-5D6E-409C-BE32-E72D297353CC}">
              <c16:uniqueId val="{00000006-90A2-4F2C-ADE6-BCEAFBA72749}"/>
            </c:ext>
          </c:extLst>
        </c:ser>
        <c:dLbls>
          <c:dLblPos val="outEnd"/>
          <c:showLegendKey val="0"/>
          <c:showVal val="1"/>
          <c:showCatName val="0"/>
          <c:showSerName val="0"/>
          <c:showPercent val="0"/>
          <c:showBubbleSize val="0"/>
        </c:dLbls>
        <c:gapWidth val="219"/>
        <c:overlap val="-27"/>
        <c:axId val="345844088"/>
        <c:axId val="346736592"/>
      </c:barChart>
      <c:catAx>
        <c:axId val="345844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6736592"/>
        <c:crosses val="autoZero"/>
        <c:auto val="1"/>
        <c:lblAlgn val="ctr"/>
        <c:lblOffset val="100"/>
        <c:noMultiLvlLbl val="0"/>
      </c:catAx>
      <c:valAx>
        <c:axId val="3467365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5844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ata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4" Type="http://schemas.openxmlformats.org/officeDocument/2006/relationships/image" Target="../media/image111.svg"/></Relationships>
</file>

<file path=ppt/diagrams/_rels/data13.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diagrams/_rels/data14.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diagrams/_rels/data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ata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4" Type="http://schemas.openxmlformats.org/officeDocument/2006/relationships/image" Target="../media/image111.svg"/></Relationships>
</file>

<file path=ppt/diagrams/_rels/data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image" Target="../media/image63.jpeg"/><Relationship Id="rId4" Type="http://schemas.openxmlformats.org/officeDocument/2006/relationships/image" Target="../media/image66.jpeg"/></Relationships>
</file>

<file path=ppt/diagrams/_rels/data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 Id="rId4" Type="http://schemas.openxmlformats.org/officeDocument/2006/relationships/image" Target="../media/image70.jpeg"/></Relationships>
</file>

<file path=ppt/diagrams/_rels/data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ata8.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4" Type="http://schemas.openxmlformats.org/officeDocument/2006/relationships/image" Target="../media/image111.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4" Type="http://schemas.openxmlformats.org/officeDocument/2006/relationships/image" Target="../media/image11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image" Target="../media/image63.jpeg"/><Relationship Id="rId4" Type="http://schemas.openxmlformats.org/officeDocument/2006/relationships/image" Target="../media/image66.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 Id="rId4" Type="http://schemas.openxmlformats.org/officeDocument/2006/relationships/image" Target="../media/image70.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8.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C029CB-54D4-4AC7-BD8C-C9F8B1E0F1C1}"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047B51DC-F62B-40F0-AE70-F6E67CC1214D}">
      <dgm:prSet custT="1"/>
      <dgm:spPr/>
      <dgm:t>
        <a:bodyPr/>
        <a:lstStyle/>
        <a:p>
          <a:pPr>
            <a:lnSpc>
              <a:spcPct val="100000"/>
            </a:lnSpc>
          </a:pPr>
          <a:r>
            <a:rPr lang="en-US" sz="2000" b="1" baseline="0"/>
            <a:t>Research to practice gap</a:t>
          </a:r>
          <a:endParaRPr lang="en-US" sz="2000" baseline="0"/>
        </a:p>
      </dgm:t>
    </dgm:pt>
    <dgm:pt modelId="{82F90D09-67C0-43C1-A1D4-B9C1C8A7E1BF}" type="parTrans" cxnId="{14F06164-15D3-4450-B0C0-AAFB815EB785}">
      <dgm:prSet/>
      <dgm:spPr/>
      <dgm:t>
        <a:bodyPr/>
        <a:lstStyle/>
        <a:p>
          <a:endParaRPr lang="en-US"/>
        </a:p>
      </dgm:t>
    </dgm:pt>
    <dgm:pt modelId="{65636B8C-1CEE-4C23-A69C-8AA22BAA8A51}" type="sibTrans" cxnId="{14F06164-15D3-4450-B0C0-AAFB815EB785}">
      <dgm:prSet/>
      <dgm:spPr/>
      <dgm:t>
        <a:bodyPr/>
        <a:lstStyle/>
        <a:p>
          <a:endParaRPr lang="en-US"/>
        </a:p>
      </dgm:t>
    </dgm:pt>
    <dgm:pt modelId="{019BA286-7397-4D74-8CAA-31473C53B8B3}">
      <dgm:prSet custT="1"/>
      <dgm:spPr/>
      <dgm:t>
        <a:bodyPr/>
        <a:lstStyle/>
        <a:p>
          <a:pPr>
            <a:lnSpc>
              <a:spcPct val="100000"/>
            </a:lnSpc>
          </a:pPr>
          <a:r>
            <a:rPr lang="en-US" sz="2000" b="1" dirty="0"/>
            <a:t>ISAC implementation strategies</a:t>
          </a:r>
          <a:endParaRPr lang="en-US" sz="2000" dirty="0"/>
        </a:p>
      </dgm:t>
    </dgm:pt>
    <dgm:pt modelId="{06037FDE-6E3E-4A85-B284-3F8AE6A2B22C}" type="parTrans" cxnId="{1EDCFCB4-22F5-43A2-92A0-027A5D3AC13D}">
      <dgm:prSet/>
      <dgm:spPr/>
      <dgm:t>
        <a:bodyPr/>
        <a:lstStyle/>
        <a:p>
          <a:endParaRPr lang="en-US"/>
        </a:p>
      </dgm:t>
    </dgm:pt>
    <dgm:pt modelId="{8FC82025-5E38-4787-983C-68CD554EEE2D}" type="sibTrans" cxnId="{1EDCFCB4-22F5-43A2-92A0-027A5D3AC13D}">
      <dgm:prSet/>
      <dgm:spPr/>
      <dgm:t>
        <a:bodyPr/>
        <a:lstStyle/>
        <a:p>
          <a:endParaRPr lang="en-US"/>
        </a:p>
      </dgm:t>
    </dgm:pt>
    <dgm:pt modelId="{EC951C4A-8EED-4764-98C1-0311A47FF02E}">
      <dgm:prSet custT="1"/>
      <dgm:spPr/>
      <dgm:t>
        <a:bodyPr/>
        <a:lstStyle/>
        <a:p>
          <a:pPr>
            <a:lnSpc>
              <a:spcPct val="100000"/>
            </a:lnSpc>
          </a:pPr>
          <a:r>
            <a:rPr lang="en-US" sz="2000" b="1" dirty="0"/>
            <a:t>Barrier-strategy matching</a:t>
          </a:r>
          <a:endParaRPr lang="en-US" sz="2000" dirty="0"/>
        </a:p>
      </dgm:t>
    </dgm:pt>
    <dgm:pt modelId="{52B1E3B2-B5C3-425C-838A-25F0A609DA3D}" type="parTrans" cxnId="{6F7F16BC-6F43-43AA-83A2-83358AA0AE1D}">
      <dgm:prSet/>
      <dgm:spPr/>
      <dgm:t>
        <a:bodyPr/>
        <a:lstStyle/>
        <a:p>
          <a:endParaRPr lang="en-US"/>
        </a:p>
      </dgm:t>
    </dgm:pt>
    <dgm:pt modelId="{E3B71C81-D83B-405E-AEFF-9C9796C2CC10}" type="sibTrans" cxnId="{6F7F16BC-6F43-43AA-83A2-83358AA0AE1D}">
      <dgm:prSet/>
      <dgm:spPr/>
      <dgm:t>
        <a:bodyPr/>
        <a:lstStyle/>
        <a:p>
          <a:endParaRPr lang="en-US"/>
        </a:p>
      </dgm:t>
    </dgm:pt>
    <dgm:pt modelId="{B4DFD123-0A47-4194-ABFD-ADF75DFBF215}">
      <dgm:prSet custT="1"/>
      <dgm:spPr/>
      <dgm:t>
        <a:bodyPr/>
        <a:lstStyle/>
        <a:p>
          <a:pPr>
            <a:lnSpc>
              <a:spcPct val="100000"/>
            </a:lnSpc>
          </a:pPr>
          <a:r>
            <a:rPr lang="en-US" sz="2000" b="1" baseline="0"/>
            <a:t>Real-world examples</a:t>
          </a:r>
        </a:p>
      </dgm:t>
    </dgm:pt>
    <dgm:pt modelId="{C1ADC11B-B012-4BAE-A553-B71D3B2D6733}" type="parTrans" cxnId="{BFC68C09-453C-4559-98FE-DADD05912277}">
      <dgm:prSet/>
      <dgm:spPr/>
      <dgm:t>
        <a:bodyPr/>
        <a:lstStyle/>
        <a:p>
          <a:endParaRPr lang="en-US"/>
        </a:p>
      </dgm:t>
    </dgm:pt>
    <dgm:pt modelId="{BBAA50B1-2828-440D-9ECE-CBBDD30AA047}" type="sibTrans" cxnId="{BFC68C09-453C-4559-98FE-DADD05912277}">
      <dgm:prSet/>
      <dgm:spPr/>
      <dgm:t>
        <a:bodyPr/>
        <a:lstStyle/>
        <a:p>
          <a:endParaRPr lang="en-US"/>
        </a:p>
      </dgm:t>
    </dgm:pt>
    <dgm:pt modelId="{7843D0CA-61A7-47EB-8105-05FD9CC7FD33}" type="pres">
      <dgm:prSet presAssocID="{B4C029CB-54D4-4AC7-BD8C-C9F8B1E0F1C1}" presName="root" presStyleCnt="0">
        <dgm:presLayoutVars>
          <dgm:dir/>
          <dgm:resizeHandles val="exact"/>
        </dgm:presLayoutVars>
      </dgm:prSet>
      <dgm:spPr/>
    </dgm:pt>
    <dgm:pt modelId="{8D9440BA-DF87-40B1-9818-F2A840BFDC7F}" type="pres">
      <dgm:prSet presAssocID="{047B51DC-F62B-40F0-AE70-F6E67CC1214D}" presName="compNode" presStyleCnt="0"/>
      <dgm:spPr/>
    </dgm:pt>
    <dgm:pt modelId="{5045C517-7495-4DF1-8E0B-84198FB0C80A}" type="pres">
      <dgm:prSet presAssocID="{047B51DC-F62B-40F0-AE70-F6E67CC1214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ridge scene with solid fill"/>
        </a:ext>
      </dgm:extLst>
    </dgm:pt>
    <dgm:pt modelId="{AB611962-24EC-4B03-96A3-AC39CB5AADA5}" type="pres">
      <dgm:prSet presAssocID="{047B51DC-F62B-40F0-AE70-F6E67CC1214D}" presName="spaceRect" presStyleCnt="0"/>
      <dgm:spPr/>
    </dgm:pt>
    <dgm:pt modelId="{EAE1647B-1D07-44E4-AD6C-BF7388B5191B}" type="pres">
      <dgm:prSet presAssocID="{047B51DC-F62B-40F0-AE70-F6E67CC1214D}" presName="textRect" presStyleLbl="revTx" presStyleIdx="0" presStyleCnt="4">
        <dgm:presLayoutVars>
          <dgm:chMax val="1"/>
          <dgm:chPref val="1"/>
        </dgm:presLayoutVars>
      </dgm:prSet>
      <dgm:spPr/>
    </dgm:pt>
    <dgm:pt modelId="{0AF34A1B-6C06-4B5E-B459-6AAD2B60F6CF}" type="pres">
      <dgm:prSet presAssocID="{65636B8C-1CEE-4C23-A69C-8AA22BAA8A51}" presName="sibTrans" presStyleCnt="0"/>
      <dgm:spPr/>
    </dgm:pt>
    <dgm:pt modelId="{C691391F-C861-4A33-86FB-03D60A7F9F69}" type="pres">
      <dgm:prSet presAssocID="{B4DFD123-0A47-4194-ABFD-ADF75DFBF215}" presName="compNode" presStyleCnt="0"/>
      <dgm:spPr/>
    </dgm:pt>
    <dgm:pt modelId="{BD77FD9E-4566-4095-85C2-160CC8BC2771}" type="pres">
      <dgm:prSet presAssocID="{B4DFD123-0A47-4194-ABFD-ADF75DFBF2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lobe outline"/>
        </a:ext>
      </dgm:extLst>
    </dgm:pt>
    <dgm:pt modelId="{1D17C04A-C98E-4549-97B7-8DB38685A152}" type="pres">
      <dgm:prSet presAssocID="{B4DFD123-0A47-4194-ABFD-ADF75DFBF215}" presName="spaceRect" presStyleCnt="0"/>
      <dgm:spPr/>
    </dgm:pt>
    <dgm:pt modelId="{1EF11FF6-AA22-4AEB-8B00-2E302519FD79}" type="pres">
      <dgm:prSet presAssocID="{B4DFD123-0A47-4194-ABFD-ADF75DFBF215}" presName="textRect" presStyleLbl="revTx" presStyleIdx="1" presStyleCnt="4">
        <dgm:presLayoutVars>
          <dgm:chMax val="1"/>
          <dgm:chPref val="1"/>
        </dgm:presLayoutVars>
      </dgm:prSet>
      <dgm:spPr/>
    </dgm:pt>
    <dgm:pt modelId="{52002E9D-24FA-4E22-9E27-47E0D267083B}" type="pres">
      <dgm:prSet presAssocID="{BBAA50B1-2828-440D-9ECE-CBBDD30AA047}" presName="sibTrans" presStyleCnt="0"/>
      <dgm:spPr/>
    </dgm:pt>
    <dgm:pt modelId="{B6BA6C8E-1B80-4778-83FE-786673A66CC6}" type="pres">
      <dgm:prSet presAssocID="{019BA286-7397-4D74-8CAA-31473C53B8B3}" presName="compNode" presStyleCnt="0"/>
      <dgm:spPr/>
    </dgm:pt>
    <dgm:pt modelId="{0932C2E0-ADC9-49EA-BDFB-ABDDDA561350}" type="pres">
      <dgm:prSet presAssocID="{019BA286-7397-4D74-8CAA-31473C53B8B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6003CA5F-EAAF-4F6C-BE73-537C353BF6FB}" type="pres">
      <dgm:prSet presAssocID="{019BA286-7397-4D74-8CAA-31473C53B8B3}" presName="spaceRect" presStyleCnt="0"/>
      <dgm:spPr/>
    </dgm:pt>
    <dgm:pt modelId="{9C0A4292-F19D-4902-B71E-B8A0778AE0CD}" type="pres">
      <dgm:prSet presAssocID="{019BA286-7397-4D74-8CAA-31473C53B8B3}" presName="textRect" presStyleLbl="revTx" presStyleIdx="2" presStyleCnt="4">
        <dgm:presLayoutVars>
          <dgm:chMax val="1"/>
          <dgm:chPref val="1"/>
        </dgm:presLayoutVars>
      </dgm:prSet>
      <dgm:spPr/>
    </dgm:pt>
    <dgm:pt modelId="{F0200B4F-8E9D-4303-86EA-F9CBBE8B73CF}" type="pres">
      <dgm:prSet presAssocID="{8FC82025-5E38-4787-983C-68CD554EEE2D}" presName="sibTrans" presStyleCnt="0"/>
      <dgm:spPr/>
    </dgm:pt>
    <dgm:pt modelId="{D554B22A-5687-45E2-B565-16218658F294}" type="pres">
      <dgm:prSet presAssocID="{EC951C4A-8EED-4764-98C1-0311A47FF02E}" presName="compNode" presStyleCnt="0"/>
      <dgm:spPr/>
    </dgm:pt>
    <dgm:pt modelId="{D87BCDA8-439D-46C8-B0C6-61F70CEF7851}" type="pres">
      <dgm:prSet presAssocID="{EC951C4A-8EED-4764-98C1-0311A47FF02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ocket knife with solid fill"/>
        </a:ext>
      </dgm:extLst>
    </dgm:pt>
    <dgm:pt modelId="{4FE9115C-22DD-4271-A6BA-62602E42174F}" type="pres">
      <dgm:prSet presAssocID="{EC951C4A-8EED-4764-98C1-0311A47FF02E}" presName="spaceRect" presStyleCnt="0"/>
      <dgm:spPr/>
    </dgm:pt>
    <dgm:pt modelId="{5389B486-2B64-43A9-A807-16ADB44484D2}" type="pres">
      <dgm:prSet presAssocID="{EC951C4A-8EED-4764-98C1-0311A47FF02E}" presName="textRect" presStyleLbl="revTx" presStyleIdx="3" presStyleCnt="4">
        <dgm:presLayoutVars>
          <dgm:chMax val="1"/>
          <dgm:chPref val="1"/>
        </dgm:presLayoutVars>
      </dgm:prSet>
      <dgm:spPr/>
    </dgm:pt>
  </dgm:ptLst>
  <dgm:cxnLst>
    <dgm:cxn modelId="{BFC68C09-453C-4559-98FE-DADD05912277}" srcId="{B4C029CB-54D4-4AC7-BD8C-C9F8B1E0F1C1}" destId="{B4DFD123-0A47-4194-ABFD-ADF75DFBF215}" srcOrd="1" destOrd="0" parTransId="{C1ADC11B-B012-4BAE-A553-B71D3B2D6733}" sibTransId="{BBAA50B1-2828-440D-9ECE-CBBDD30AA047}"/>
    <dgm:cxn modelId="{48B9A761-0675-4824-828C-C4C5AAF2B06C}" type="presOf" srcId="{EC951C4A-8EED-4764-98C1-0311A47FF02E}" destId="{5389B486-2B64-43A9-A807-16ADB44484D2}" srcOrd="0" destOrd="0" presId="urn:microsoft.com/office/officeart/2018/2/layout/IconLabelList"/>
    <dgm:cxn modelId="{14F06164-15D3-4450-B0C0-AAFB815EB785}" srcId="{B4C029CB-54D4-4AC7-BD8C-C9F8B1E0F1C1}" destId="{047B51DC-F62B-40F0-AE70-F6E67CC1214D}" srcOrd="0" destOrd="0" parTransId="{82F90D09-67C0-43C1-A1D4-B9C1C8A7E1BF}" sibTransId="{65636B8C-1CEE-4C23-A69C-8AA22BAA8A51}"/>
    <dgm:cxn modelId="{F99C1085-122C-4B8D-8244-1219CE6C080B}" type="presOf" srcId="{019BA286-7397-4D74-8CAA-31473C53B8B3}" destId="{9C0A4292-F19D-4902-B71E-B8A0778AE0CD}" srcOrd="0" destOrd="0" presId="urn:microsoft.com/office/officeart/2018/2/layout/IconLabelList"/>
    <dgm:cxn modelId="{A28F3288-20E7-41C9-9DE7-A15EE5C9908F}" type="presOf" srcId="{047B51DC-F62B-40F0-AE70-F6E67CC1214D}" destId="{EAE1647B-1D07-44E4-AD6C-BF7388B5191B}" srcOrd="0" destOrd="0" presId="urn:microsoft.com/office/officeart/2018/2/layout/IconLabelList"/>
    <dgm:cxn modelId="{1EDCFCB4-22F5-43A2-92A0-027A5D3AC13D}" srcId="{B4C029CB-54D4-4AC7-BD8C-C9F8B1E0F1C1}" destId="{019BA286-7397-4D74-8CAA-31473C53B8B3}" srcOrd="2" destOrd="0" parTransId="{06037FDE-6E3E-4A85-B284-3F8AE6A2B22C}" sibTransId="{8FC82025-5E38-4787-983C-68CD554EEE2D}"/>
    <dgm:cxn modelId="{6F7F16BC-6F43-43AA-83A2-83358AA0AE1D}" srcId="{B4C029CB-54D4-4AC7-BD8C-C9F8B1E0F1C1}" destId="{EC951C4A-8EED-4764-98C1-0311A47FF02E}" srcOrd="3" destOrd="0" parTransId="{52B1E3B2-B5C3-425C-838A-25F0A609DA3D}" sibTransId="{E3B71C81-D83B-405E-AEFF-9C9796C2CC10}"/>
    <dgm:cxn modelId="{8203C8BD-EED4-43BE-A6D2-BD0B6177E50A}" type="presOf" srcId="{B4DFD123-0A47-4194-ABFD-ADF75DFBF215}" destId="{1EF11FF6-AA22-4AEB-8B00-2E302519FD79}" srcOrd="0" destOrd="0" presId="urn:microsoft.com/office/officeart/2018/2/layout/IconLabelList"/>
    <dgm:cxn modelId="{0956CBC8-6ED4-4F95-A039-43BFA6401983}" type="presOf" srcId="{B4C029CB-54D4-4AC7-BD8C-C9F8B1E0F1C1}" destId="{7843D0CA-61A7-47EB-8105-05FD9CC7FD33}" srcOrd="0" destOrd="0" presId="urn:microsoft.com/office/officeart/2018/2/layout/IconLabelList"/>
    <dgm:cxn modelId="{F488D0B5-9F4D-440A-B321-505A50695639}" type="presParOf" srcId="{7843D0CA-61A7-47EB-8105-05FD9CC7FD33}" destId="{8D9440BA-DF87-40B1-9818-F2A840BFDC7F}" srcOrd="0" destOrd="0" presId="urn:microsoft.com/office/officeart/2018/2/layout/IconLabelList"/>
    <dgm:cxn modelId="{B44762BD-B4F9-4766-A577-0E3D9DE6DC98}" type="presParOf" srcId="{8D9440BA-DF87-40B1-9818-F2A840BFDC7F}" destId="{5045C517-7495-4DF1-8E0B-84198FB0C80A}" srcOrd="0" destOrd="0" presId="urn:microsoft.com/office/officeart/2018/2/layout/IconLabelList"/>
    <dgm:cxn modelId="{B2A2417C-71C3-4C52-932C-DCD3220CD5C5}" type="presParOf" srcId="{8D9440BA-DF87-40B1-9818-F2A840BFDC7F}" destId="{AB611962-24EC-4B03-96A3-AC39CB5AADA5}" srcOrd="1" destOrd="0" presId="urn:microsoft.com/office/officeart/2018/2/layout/IconLabelList"/>
    <dgm:cxn modelId="{0E8FD791-35D9-4618-83BE-D16F2F576675}" type="presParOf" srcId="{8D9440BA-DF87-40B1-9818-F2A840BFDC7F}" destId="{EAE1647B-1D07-44E4-AD6C-BF7388B5191B}" srcOrd="2" destOrd="0" presId="urn:microsoft.com/office/officeart/2018/2/layout/IconLabelList"/>
    <dgm:cxn modelId="{3439AD57-773F-47F2-AEDA-5C47D014FC84}" type="presParOf" srcId="{7843D0CA-61A7-47EB-8105-05FD9CC7FD33}" destId="{0AF34A1B-6C06-4B5E-B459-6AAD2B60F6CF}" srcOrd="1" destOrd="0" presId="urn:microsoft.com/office/officeart/2018/2/layout/IconLabelList"/>
    <dgm:cxn modelId="{2237D7D1-A818-43C1-BB01-E41A7EF40DF2}" type="presParOf" srcId="{7843D0CA-61A7-47EB-8105-05FD9CC7FD33}" destId="{C691391F-C861-4A33-86FB-03D60A7F9F69}" srcOrd="2" destOrd="0" presId="urn:microsoft.com/office/officeart/2018/2/layout/IconLabelList"/>
    <dgm:cxn modelId="{CC65AAF9-E962-4434-8EC8-33ECE8F73A59}" type="presParOf" srcId="{C691391F-C861-4A33-86FB-03D60A7F9F69}" destId="{BD77FD9E-4566-4095-85C2-160CC8BC2771}" srcOrd="0" destOrd="0" presId="urn:microsoft.com/office/officeart/2018/2/layout/IconLabelList"/>
    <dgm:cxn modelId="{42323D6B-187A-497C-8737-43742FC500D2}" type="presParOf" srcId="{C691391F-C861-4A33-86FB-03D60A7F9F69}" destId="{1D17C04A-C98E-4549-97B7-8DB38685A152}" srcOrd="1" destOrd="0" presId="urn:microsoft.com/office/officeart/2018/2/layout/IconLabelList"/>
    <dgm:cxn modelId="{136A8DBC-2F7A-4091-8EA0-0C0BE8BBE474}" type="presParOf" srcId="{C691391F-C861-4A33-86FB-03D60A7F9F69}" destId="{1EF11FF6-AA22-4AEB-8B00-2E302519FD79}" srcOrd="2" destOrd="0" presId="urn:microsoft.com/office/officeart/2018/2/layout/IconLabelList"/>
    <dgm:cxn modelId="{4E3B4584-F79C-40F7-9463-F6931BE08603}" type="presParOf" srcId="{7843D0CA-61A7-47EB-8105-05FD9CC7FD33}" destId="{52002E9D-24FA-4E22-9E27-47E0D267083B}" srcOrd="3" destOrd="0" presId="urn:microsoft.com/office/officeart/2018/2/layout/IconLabelList"/>
    <dgm:cxn modelId="{D9A06FDB-FFC7-4E2D-BD57-E3FC784E08F3}" type="presParOf" srcId="{7843D0CA-61A7-47EB-8105-05FD9CC7FD33}" destId="{B6BA6C8E-1B80-4778-83FE-786673A66CC6}" srcOrd="4" destOrd="0" presId="urn:microsoft.com/office/officeart/2018/2/layout/IconLabelList"/>
    <dgm:cxn modelId="{CF632DA6-6B3C-4732-A8F5-2EFD84FDF441}" type="presParOf" srcId="{B6BA6C8E-1B80-4778-83FE-786673A66CC6}" destId="{0932C2E0-ADC9-49EA-BDFB-ABDDDA561350}" srcOrd="0" destOrd="0" presId="urn:microsoft.com/office/officeart/2018/2/layout/IconLabelList"/>
    <dgm:cxn modelId="{27ED12D0-A327-4CBB-9D86-1CE49A2834F3}" type="presParOf" srcId="{B6BA6C8E-1B80-4778-83FE-786673A66CC6}" destId="{6003CA5F-EAAF-4F6C-BE73-537C353BF6FB}" srcOrd="1" destOrd="0" presId="urn:microsoft.com/office/officeart/2018/2/layout/IconLabelList"/>
    <dgm:cxn modelId="{3F0B9705-8042-4506-AC3F-115657F8001A}" type="presParOf" srcId="{B6BA6C8E-1B80-4778-83FE-786673A66CC6}" destId="{9C0A4292-F19D-4902-B71E-B8A0778AE0CD}" srcOrd="2" destOrd="0" presId="urn:microsoft.com/office/officeart/2018/2/layout/IconLabelList"/>
    <dgm:cxn modelId="{D98FEC7E-D460-4A0A-A668-91FC44ECE0EC}" type="presParOf" srcId="{7843D0CA-61A7-47EB-8105-05FD9CC7FD33}" destId="{F0200B4F-8E9D-4303-86EA-F9CBBE8B73CF}" srcOrd="5" destOrd="0" presId="urn:microsoft.com/office/officeart/2018/2/layout/IconLabelList"/>
    <dgm:cxn modelId="{68B31493-9F45-4711-BEFE-87A93DE14849}" type="presParOf" srcId="{7843D0CA-61A7-47EB-8105-05FD9CC7FD33}" destId="{D554B22A-5687-45E2-B565-16218658F294}" srcOrd="6" destOrd="0" presId="urn:microsoft.com/office/officeart/2018/2/layout/IconLabelList"/>
    <dgm:cxn modelId="{321759F1-DEB6-4DC1-BB08-BD04679768D3}" type="presParOf" srcId="{D554B22A-5687-45E2-B565-16218658F294}" destId="{D87BCDA8-439D-46C8-B0C6-61F70CEF7851}" srcOrd="0" destOrd="0" presId="urn:microsoft.com/office/officeart/2018/2/layout/IconLabelList"/>
    <dgm:cxn modelId="{E32B25F1-5DD4-4C99-B71E-220FDEEC83C4}" type="presParOf" srcId="{D554B22A-5687-45E2-B565-16218658F294}" destId="{4FE9115C-22DD-4271-A6BA-62602E42174F}" srcOrd="1" destOrd="0" presId="urn:microsoft.com/office/officeart/2018/2/layout/IconLabelList"/>
    <dgm:cxn modelId="{FD197BFE-D2FB-4780-8B04-D6DDB5EBC3B3}" type="presParOf" srcId="{D554B22A-5687-45E2-B565-16218658F294}" destId="{5389B486-2B64-43A9-A807-16ADB44484D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60ACF6-46AA-420C-B4E5-90B57600D694}"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5DAC1FE3-45C5-496B-939A-68E385707050}">
      <dgm:prSet/>
      <dgm:spPr/>
      <dgm:t>
        <a:bodyPr/>
        <a:lstStyle/>
        <a:p>
          <a:r>
            <a:rPr lang="en-US"/>
            <a:t>Barriers and facilitators to built environment approaches</a:t>
          </a:r>
        </a:p>
      </dgm:t>
    </dgm:pt>
    <dgm:pt modelId="{093B46C2-AB74-43A9-92F1-3BF105594B8F}" type="parTrans" cxnId="{55896DCE-4BC8-4558-AA68-101515188A6F}">
      <dgm:prSet/>
      <dgm:spPr/>
      <dgm:t>
        <a:bodyPr/>
        <a:lstStyle/>
        <a:p>
          <a:endParaRPr lang="en-US"/>
        </a:p>
      </dgm:t>
    </dgm:pt>
    <dgm:pt modelId="{4CFB479D-6D90-4AEE-A678-3E9D4D0BCE17}" type="sibTrans" cxnId="{55896DCE-4BC8-4558-AA68-101515188A6F}">
      <dgm:prSet/>
      <dgm:spPr/>
      <dgm:t>
        <a:bodyPr/>
        <a:lstStyle/>
        <a:p>
          <a:endParaRPr lang="en-US"/>
        </a:p>
      </dgm:t>
    </dgm:pt>
    <dgm:pt modelId="{BDCDB931-E802-49E3-B8B1-E1F600990007}">
      <dgm:prSet/>
      <dgm:spPr/>
      <dgm:t>
        <a:bodyPr/>
        <a:lstStyle/>
        <a:p>
          <a:r>
            <a:rPr lang="en-US" dirty="0"/>
            <a:t>Interest in specific implementation strategies </a:t>
          </a:r>
        </a:p>
      </dgm:t>
    </dgm:pt>
    <dgm:pt modelId="{85DB2B79-2C1B-4E4E-B1EC-F7A06E968C44}" type="parTrans" cxnId="{71723237-7888-49FA-A00B-FDD50DDC91AA}">
      <dgm:prSet/>
      <dgm:spPr/>
      <dgm:t>
        <a:bodyPr/>
        <a:lstStyle/>
        <a:p>
          <a:endParaRPr lang="en-US"/>
        </a:p>
      </dgm:t>
    </dgm:pt>
    <dgm:pt modelId="{9CE419F6-2DAE-499A-992C-2B6C578A8811}" type="sibTrans" cxnId="{71723237-7888-49FA-A00B-FDD50DDC91AA}">
      <dgm:prSet/>
      <dgm:spPr/>
      <dgm:t>
        <a:bodyPr/>
        <a:lstStyle/>
        <a:p>
          <a:endParaRPr lang="en-US"/>
        </a:p>
      </dgm:t>
    </dgm:pt>
    <dgm:pt modelId="{F9D33D32-7F1B-41B4-9E77-DFC57D28736E}">
      <dgm:prSet/>
      <dgm:spPr/>
      <dgm:t>
        <a:bodyPr/>
        <a:lstStyle/>
        <a:p>
          <a:r>
            <a:rPr lang="en-US"/>
            <a:t>Interest in implementing specific built environment interventions</a:t>
          </a:r>
          <a:endParaRPr lang="en-US" dirty="0"/>
        </a:p>
      </dgm:t>
    </dgm:pt>
    <dgm:pt modelId="{A1D963A5-A720-4A57-8448-1B1CCD4C3AAE}" type="parTrans" cxnId="{F1ADEA69-DFA4-4393-BAAC-DC1FD3BC79F9}">
      <dgm:prSet/>
      <dgm:spPr/>
      <dgm:t>
        <a:bodyPr/>
        <a:lstStyle/>
        <a:p>
          <a:endParaRPr lang="en-US"/>
        </a:p>
      </dgm:t>
    </dgm:pt>
    <dgm:pt modelId="{0A5315AF-D41B-4B4D-998D-BAFFDE117E14}" type="sibTrans" cxnId="{F1ADEA69-DFA4-4393-BAAC-DC1FD3BC79F9}">
      <dgm:prSet/>
      <dgm:spPr/>
      <dgm:t>
        <a:bodyPr/>
        <a:lstStyle/>
        <a:p>
          <a:endParaRPr lang="en-US"/>
        </a:p>
      </dgm:t>
    </dgm:pt>
    <dgm:pt modelId="{EFE2577B-B10D-496C-912C-6D4CDEE90C5F}" type="pres">
      <dgm:prSet presAssocID="{3C60ACF6-46AA-420C-B4E5-90B57600D694}" presName="linearFlow" presStyleCnt="0">
        <dgm:presLayoutVars>
          <dgm:resizeHandles val="exact"/>
        </dgm:presLayoutVars>
      </dgm:prSet>
      <dgm:spPr/>
    </dgm:pt>
    <dgm:pt modelId="{FB364DAF-7489-435F-A6B5-C382C26FE870}" type="pres">
      <dgm:prSet presAssocID="{5DAC1FE3-45C5-496B-939A-68E385707050}" presName="node" presStyleLbl="node1" presStyleIdx="0" presStyleCnt="3">
        <dgm:presLayoutVars>
          <dgm:bulletEnabled val="1"/>
        </dgm:presLayoutVars>
      </dgm:prSet>
      <dgm:spPr/>
    </dgm:pt>
    <dgm:pt modelId="{A5E5D93E-49F7-435A-BDC1-B82C18541C2C}" type="pres">
      <dgm:prSet presAssocID="{4CFB479D-6D90-4AEE-A678-3E9D4D0BCE17}" presName="sibTrans" presStyleLbl="sibTrans2D1" presStyleIdx="0" presStyleCnt="2"/>
      <dgm:spPr/>
    </dgm:pt>
    <dgm:pt modelId="{A6D00153-F953-4496-AC26-319CC37D3AD4}" type="pres">
      <dgm:prSet presAssocID="{4CFB479D-6D90-4AEE-A678-3E9D4D0BCE17}" presName="connectorText" presStyleLbl="sibTrans2D1" presStyleIdx="0" presStyleCnt="2"/>
      <dgm:spPr/>
    </dgm:pt>
    <dgm:pt modelId="{5C250540-0ED0-48A1-9222-3E4326A7E775}" type="pres">
      <dgm:prSet presAssocID="{BDCDB931-E802-49E3-B8B1-E1F600990007}" presName="node" presStyleLbl="node1" presStyleIdx="1" presStyleCnt="3">
        <dgm:presLayoutVars>
          <dgm:bulletEnabled val="1"/>
        </dgm:presLayoutVars>
      </dgm:prSet>
      <dgm:spPr/>
    </dgm:pt>
    <dgm:pt modelId="{5398576C-E0D8-4AEB-9ACA-327418B72ABC}" type="pres">
      <dgm:prSet presAssocID="{9CE419F6-2DAE-499A-992C-2B6C578A8811}" presName="sibTrans" presStyleLbl="sibTrans2D1" presStyleIdx="1" presStyleCnt="2"/>
      <dgm:spPr/>
    </dgm:pt>
    <dgm:pt modelId="{3789E4FD-77D6-46F1-BEAA-37441B9E1B39}" type="pres">
      <dgm:prSet presAssocID="{9CE419F6-2DAE-499A-992C-2B6C578A8811}" presName="connectorText" presStyleLbl="sibTrans2D1" presStyleIdx="1" presStyleCnt="2"/>
      <dgm:spPr/>
    </dgm:pt>
    <dgm:pt modelId="{56840846-722E-4ACE-ADE6-13D69F8B2CEE}" type="pres">
      <dgm:prSet presAssocID="{F9D33D32-7F1B-41B4-9E77-DFC57D28736E}" presName="node" presStyleLbl="node1" presStyleIdx="2" presStyleCnt="3">
        <dgm:presLayoutVars>
          <dgm:bulletEnabled val="1"/>
        </dgm:presLayoutVars>
      </dgm:prSet>
      <dgm:spPr/>
    </dgm:pt>
  </dgm:ptLst>
  <dgm:cxnLst>
    <dgm:cxn modelId="{598D6E04-34C1-4FA4-84F2-645D137CCA07}" type="presOf" srcId="{5DAC1FE3-45C5-496B-939A-68E385707050}" destId="{FB364DAF-7489-435F-A6B5-C382C26FE870}" srcOrd="0" destOrd="0" presId="urn:microsoft.com/office/officeart/2005/8/layout/process2"/>
    <dgm:cxn modelId="{0BC1882B-FBF6-402D-8E32-B95E3DF37692}" type="presOf" srcId="{9CE419F6-2DAE-499A-992C-2B6C578A8811}" destId="{5398576C-E0D8-4AEB-9ACA-327418B72ABC}" srcOrd="0" destOrd="0" presId="urn:microsoft.com/office/officeart/2005/8/layout/process2"/>
    <dgm:cxn modelId="{71723237-7888-49FA-A00B-FDD50DDC91AA}" srcId="{3C60ACF6-46AA-420C-B4E5-90B57600D694}" destId="{BDCDB931-E802-49E3-B8B1-E1F600990007}" srcOrd="1" destOrd="0" parTransId="{85DB2B79-2C1B-4E4E-B1EC-F7A06E968C44}" sibTransId="{9CE419F6-2DAE-499A-992C-2B6C578A8811}"/>
    <dgm:cxn modelId="{08A0A241-1999-4BD8-BEED-DDC5BBA9A6D3}" type="presOf" srcId="{BDCDB931-E802-49E3-B8B1-E1F600990007}" destId="{5C250540-0ED0-48A1-9222-3E4326A7E775}" srcOrd="0" destOrd="0" presId="urn:microsoft.com/office/officeart/2005/8/layout/process2"/>
    <dgm:cxn modelId="{F1ADEA69-DFA4-4393-BAAC-DC1FD3BC79F9}" srcId="{3C60ACF6-46AA-420C-B4E5-90B57600D694}" destId="{F9D33D32-7F1B-41B4-9E77-DFC57D28736E}" srcOrd="2" destOrd="0" parTransId="{A1D963A5-A720-4A57-8448-1B1CCD4C3AAE}" sibTransId="{0A5315AF-D41B-4B4D-998D-BAFFDE117E14}"/>
    <dgm:cxn modelId="{BEADFC75-AB72-4821-8D9F-CCE4461CFC98}" type="presOf" srcId="{3C60ACF6-46AA-420C-B4E5-90B57600D694}" destId="{EFE2577B-B10D-496C-912C-6D4CDEE90C5F}" srcOrd="0" destOrd="0" presId="urn:microsoft.com/office/officeart/2005/8/layout/process2"/>
    <dgm:cxn modelId="{848D399F-EC74-41EF-8F43-0C09FE0ADE3C}" type="presOf" srcId="{9CE419F6-2DAE-499A-992C-2B6C578A8811}" destId="{3789E4FD-77D6-46F1-BEAA-37441B9E1B39}" srcOrd="1" destOrd="0" presId="urn:microsoft.com/office/officeart/2005/8/layout/process2"/>
    <dgm:cxn modelId="{CE9078A9-E6E3-462C-8E72-F7ED409FAD7B}" type="presOf" srcId="{F9D33D32-7F1B-41B4-9E77-DFC57D28736E}" destId="{56840846-722E-4ACE-ADE6-13D69F8B2CEE}" srcOrd="0" destOrd="0" presId="urn:microsoft.com/office/officeart/2005/8/layout/process2"/>
    <dgm:cxn modelId="{55896DCE-4BC8-4558-AA68-101515188A6F}" srcId="{3C60ACF6-46AA-420C-B4E5-90B57600D694}" destId="{5DAC1FE3-45C5-496B-939A-68E385707050}" srcOrd="0" destOrd="0" parTransId="{093B46C2-AB74-43A9-92F1-3BF105594B8F}" sibTransId="{4CFB479D-6D90-4AEE-A678-3E9D4D0BCE17}"/>
    <dgm:cxn modelId="{2722E3EF-9584-4C57-8E92-5466BDFED01C}" type="presOf" srcId="{4CFB479D-6D90-4AEE-A678-3E9D4D0BCE17}" destId="{A6D00153-F953-4496-AC26-319CC37D3AD4}" srcOrd="1" destOrd="0" presId="urn:microsoft.com/office/officeart/2005/8/layout/process2"/>
    <dgm:cxn modelId="{A9CDA3F6-AA36-41DD-B7A1-C212805B3DF2}" type="presOf" srcId="{4CFB479D-6D90-4AEE-A678-3E9D4D0BCE17}" destId="{A5E5D93E-49F7-435A-BDC1-B82C18541C2C}" srcOrd="0" destOrd="0" presId="urn:microsoft.com/office/officeart/2005/8/layout/process2"/>
    <dgm:cxn modelId="{43BA0D86-CA25-4E6E-AC1C-93AA476A4B53}" type="presParOf" srcId="{EFE2577B-B10D-496C-912C-6D4CDEE90C5F}" destId="{FB364DAF-7489-435F-A6B5-C382C26FE870}" srcOrd="0" destOrd="0" presId="urn:microsoft.com/office/officeart/2005/8/layout/process2"/>
    <dgm:cxn modelId="{B53D75B9-1249-4DD6-83A0-6BC941979D07}" type="presParOf" srcId="{EFE2577B-B10D-496C-912C-6D4CDEE90C5F}" destId="{A5E5D93E-49F7-435A-BDC1-B82C18541C2C}" srcOrd="1" destOrd="0" presId="urn:microsoft.com/office/officeart/2005/8/layout/process2"/>
    <dgm:cxn modelId="{B3B12C1B-8C27-4682-947F-1DE1B77D89BB}" type="presParOf" srcId="{A5E5D93E-49F7-435A-BDC1-B82C18541C2C}" destId="{A6D00153-F953-4496-AC26-319CC37D3AD4}" srcOrd="0" destOrd="0" presId="urn:microsoft.com/office/officeart/2005/8/layout/process2"/>
    <dgm:cxn modelId="{E391F384-422A-4E77-BAFE-9401CBE8C18D}" type="presParOf" srcId="{EFE2577B-B10D-496C-912C-6D4CDEE90C5F}" destId="{5C250540-0ED0-48A1-9222-3E4326A7E775}" srcOrd="2" destOrd="0" presId="urn:microsoft.com/office/officeart/2005/8/layout/process2"/>
    <dgm:cxn modelId="{4ABCD5A9-BA28-463B-9CE1-CEBB059ECB5C}" type="presParOf" srcId="{EFE2577B-B10D-496C-912C-6D4CDEE90C5F}" destId="{5398576C-E0D8-4AEB-9ACA-327418B72ABC}" srcOrd="3" destOrd="0" presId="urn:microsoft.com/office/officeart/2005/8/layout/process2"/>
    <dgm:cxn modelId="{0CAB5642-D17A-43E5-817E-C00583C14FB3}" type="presParOf" srcId="{5398576C-E0D8-4AEB-9ACA-327418B72ABC}" destId="{3789E4FD-77D6-46F1-BEAA-37441B9E1B39}" srcOrd="0" destOrd="0" presId="urn:microsoft.com/office/officeart/2005/8/layout/process2"/>
    <dgm:cxn modelId="{1EA74666-52D8-4781-AF29-9D751334C012}" type="presParOf" srcId="{EFE2577B-B10D-496C-912C-6D4CDEE90C5F}" destId="{56840846-722E-4ACE-ADE6-13D69F8B2CEE}"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C9537B7-4C9F-4E72-AFFF-7F888FAD1374}" type="doc">
      <dgm:prSet loTypeId="urn:microsoft.com/office/officeart/2005/8/layout/vList3" loCatId="list" qsTypeId="urn:microsoft.com/office/officeart/2005/8/quickstyle/simple1" qsCatId="simple" csTypeId="urn:microsoft.com/office/officeart/2005/8/colors/accent1_2" csCatId="accent1" phldr="1"/>
      <dgm:spPr/>
    </dgm:pt>
    <dgm:pt modelId="{9C6A4461-72C2-4D8D-9E1B-6290A77932D4}">
      <dgm:prSet phldrT="[Text]"/>
      <dgm:spPr/>
      <dgm:t>
        <a:bodyPr/>
        <a:lstStyle/>
        <a:p>
          <a:r>
            <a:rPr lang="en-US"/>
            <a:t>Relative priority</a:t>
          </a:r>
        </a:p>
      </dgm:t>
    </dgm:pt>
    <dgm:pt modelId="{C82A23E1-20BF-4CAE-9313-0DAEF55AC0D8}" type="parTrans" cxnId="{4118BE8D-D43F-41DF-83EF-5BB3E79BE7A7}">
      <dgm:prSet/>
      <dgm:spPr/>
      <dgm:t>
        <a:bodyPr/>
        <a:lstStyle/>
        <a:p>
          <a:endParaRPr lang="en-US"/>
        </a:p>
      </dgm:t>
    </dgm:pt>
    <dgm:pt modelId="{EF3380D3-2996-4CEF-9872-F35F1A67B0A6}" type="sibTrans" cxnId="{4118BE8D-D43F-41DF-83EF-5BB3E79BE7A7}">
      <dgm:prSet/>
      <dgm:spPr/>
      <dgm:t>
        <a:bodyPr/>
        <a:lstStyle/>
        <a:p>
          <a:endParaRPr lang="en-US"/>
        </a:p>
      </dgm:t>
    </dgm:pt>
    <dgm:pt modelId="{7C5C114C-1B7B-4730-95D0-0F6496FB3E88}">
      <dgm:prSet phldrT="[Text]"/>
      <dgm:spPr/>
      <dgm:t>
        <a:bodyPr/>
        <a:lstStyle/>
        <a:p>
          <a:r>
            <a:rPr lang="en-US" dirty="0"/>
            <a:t>Available resources (time, personnel)</a:t>
          </a:r>
        </a:p>
      </dgm:t>
    </dgm:pt>
    <dgm:pt modelId="{362C182A-299A-4A8D-BE77-1904458FF78A}" type="parTrans" cxnId="{819B1B30-E438-40B0-A469-66960EE72574}">
      <dgm:prSet/>
      <dgm:spPr/>
      <dgm:t>
        <a:bodyPr/>
        <a:lstStyle/>
        <a:p>
          <a:endParaRPr lang="en-US"/>
        </a:p>
      </dgm:t>
    </dgm:pt>
    <dgm:pt modelId="{57F3D933-C20D-41E5-B5E2-1390A3AAF7A1}" type="sibTrans" cxnId="{819B1B30-E438-40B0-A469-66960EE72574}">
      <dgm:prSet/>
      <dgm:spPr/>
      <dgm:t>
        <a:bodyPr/>
        <a:lstStyle/>
        <a:p>
          <a:endParaRPr lang="en-US"/>
        </a:p>
      </dgm:t>
    </dgm:pt>
    <dgm:pt modelId="{93232C16-9D10-4FF6-B1BF-ABEC993C4E8A}">
      <dgm:prSet phldrT="[Text]"/>
      <dgm:spPr/>
      <dgm:t>
        <a:bodyPr/>
        <a:lstStyle/>
        <a:p>
          <a:r>
            <a:rPr lang="en-US"/>
            <a:t>Cost</a:t>
          </a:r>
        </a:p>
      </dgm:t>
    </dgm:pt>
    <dgm:pt modelId="{EB53ECAB-5B5A-4948-8D33-33A893279D27}" type="parTrans" cxnId="{2263675E-0B90-41F2-B898-CE8EE55511E0}">
      <dgm:prSet/>
      <dgm:spPr/>
      <dgm:t>
        <a:bodyPr/>
        <a:lstStyle/>
        <a:p>
          <a:endParaRPr lang="en-US"/>
        </a:p>
      </dgm:t>
    </dgm:pt>
    <dgm:pt modelId="{252155F8-B6C1-4D7A-B07B-62D571FEE099}" type="sibTrans" cxnId="{2263675E-0B90-41F2-B898-CE8EE55511E0}">
      <dgm:prSet/>
      <dgm:spPr/>
      <dgm:t>
        <a:bodyPr/>
        <a:lstStyle/>
        <a:p>
          <a:endParaRPr lang="en-US"/>
        </a:p>
      </dgm:t>
    </dgm:pt>
    <dgm:pt modelId="{B0FAA4D4-A92A-45C1-A955-034B234C5397}" type="pres">
      <dgm:prSet presAssocID="{CC9537B7-4C9F-4E72-AFFF-7F888FAD1374}" presName="linearFlow" presStyleCnt="0">
        <dgm:presLayoutVars>
          <dgm:dir/>
          <dgm:resizeHandles val="exact"/>
        </dgm:presLayoutVars>
      </dgm:prSet>
      <dgm:spPr/>
    </dgm:pt>
    <dgm:pt modelId="{BD15560A-FFD9-4483-B62B-392B67778E12}" type="pres">
      <dgm:prSet presAssocID="{9C6A4461-72C2-4D8D-9E1B-6290A77932D4}" presName="composite" presStyleCnt="0"/>
      <dgm:spPr/>
    </dgm:pt>
    <dgm:pt modelId="{DE60ECD7-B09D-4033-A636-627BF970C74B}" type="pres">
      <dgm:prSet presAssocID="{9C6A4461-72C2-4D8D-9E1B-6290A77932D4}"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863262D0-4C2A-4DCC-8092-313728E1A543}" type="pres">
      <dgm:prSet presAssocID="{9C6A4461-72C2-4D8D-9E1B-6290A77932D4}" presName="txShp" presStyleLbl="node1" presStyleIdx="0" presStyleCnt="3">
        <dgm:presLayoutVars>
          <dgm:bulletEnabled val="1"/>
        </dgm:presLayoutVars>
      </dgm:prSet>
      <dgm:spPr/>
    </dgm:pt>
    <dgm:pt modelId="{AC0403F4-47B0-4386-8B4C-2E67EB73DEF2}" type="pres">
      <dgm:prSet presAssocID="{EF3380D3-2996-4CEF-9872-F35F1A67B0A6}" presName="spacing" presStyleCnt="0"/>
      <dgm:spPr/>
    </dgm:pt>
    <dgm:pt modelId="{86647141-A1ED-4F3E-9122-F397F54539C1}" type="pres">
      <dgm:prSet presAssocID="{7C5C114C-1B7B-4730-95D0-0F6496FB3E88}" presName="composite" presStyleCnt="0"/>
      <dgm:spPr/>
    </dgm:pt>
    <dgm:pt modelId="{2056F539-C928-4511-BF81-FAAD1F379954}" type="pres">
      <dgm:prSet presAssocID="{7C5C114C-1B7B-4730-95D0-0F6496FB3E88}"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ycle with people with solid fill"/>
        </a:ext>
      </dgm:extLst>
    </dgm:pt>
    <dgm:pt modelId="{AC1AA9C7-EAA8-4C8A-9C2C-E7DD38772B28}" type="pres">
      <dgm:prSet presAssocID="{7C5C114C-1B7B-4730-95D0-0F6496FB3E88}" presName="txShp" presStyleLbl="node1" presStyleIdx="1" presStyleCnt="3">
        <dgm:presLayoutVars>
          <dgm:bulletEnabled val="1"/>
        </dgm:presLayoutVars>
      </dgm:prSet>
      <dgm:spPr/>
    </dgm:pt>
    <dgm:pt modelId="{CFC580C9-8455-41EE-9B1A-4ABBC6EB4231}" type="pres">
      <dgm:prSet presAssocID="{57F3D933-C20D-41E5-B5E2-1390A3AAF7A1}" presName="spacing" presStyleCnt="0"/>
      <dgm:spPr/>
    </dgm:pt>
    <dgm:pt modelId="{071A5C78-4EF4-4DBD-BAA9-2FDCEE6A0B83}" type="pres">
      <dgm:prSet presAssocID="{93232C16-9D10-4FF6-B1BF-ABEC993C4E8A}" presName="composite" presStyleCnt="0"/>
      <dgm:spPr/>
    </dgm:pt>
    <dgm:pt modelId="{F45FE063-2314-4793-BF15-23E10DDDBDC3}" type="pres">
      <dgm:prSet presAssocID="{93232C16-9D10-4FF6-B1BF-ABEC993C4E8A}"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EBC98987-4297-43F2-BB7A-BAF03054BFC7}" type="pres">
      <dgm:prSet presAssocID="{93232C16-9D10-4FF6-B1BF-ABEC993C4E8A}" presName="txShp" presStyleLbl="node1" presStyleIdx="2" presStyleCnt="3">
        <dgm:presLayoutVars>
          <dgm:bulletEnabled val="1"/>
        </dgm:presLayoutVars>
      </dgm:prSet>
      <dgm:spPr/>
    </dgm:pt>
  </dgm:ptLst>
  <dgm:cxnLst>
    <dgm:cxn modelId="{819B1B30-E438-40B0-A469-66960EE72574}" srcId="{CC9537B7-4C9F-4E72-AFFF-7F888FAD1374}" destId="{7C5C114C-1B7B-4730-95D0-0F6496FB3E88}" srcOrd="1" destOrd="0" parTransId="{362C182A-299A-4A8D-BE77-1904458FF78A}" sibTransId="{57F3D933-C20D-41E5-B5E2-1390A3AAF7A1}"/>
    <dgm:cxn modelId="{2263675E-0B90-41F2-B898-CE8EE55511E0}" srcId="{CC9537B7-4C9F-4E72-AFFF-7F888FAD1374}" destId="{93232C16-9D10-4FF6-B1BF-ABEC993C4E8A}" srcOrd="2" destOrd="0" parTransId="{EB53ECAB-5B5A-4948-8D33-33A893279D27}" sibTransId="{252155F8-B6C1-4D7A-B07B-62D571FEE099}"/>
    <dgm:cxn modelId="{93E7777C-876D-4806-895F-6B5C715A52F3}" type="presOf" srcId="{7C5C114C-1B7B-4730-95D0-0F6496FB3E88}" destId="{AC1AA9C7-EAA8-4C8A-9C2C-E7DD38772B28}" srcOrd="0" destOrd="0" presId="urn:microsoft.com/office/officeart/2005/8/layout/vList3"/>
    <dgm:cxn modelId="{4118BE8D-D43F-41DF-83EF-5BB3E79BE7A7}" srcId="{CC9537B7-4C9F-4E72-AFFF-7F888FAD1374}" destId="{9C6A4461-72C2-4D8D-9E1B-6290A77932D4}" srcOrd="0" destOrd="0" parTransId="{C82A23E1-20BF-4CAE-9313-0DAEF55AC0D8}" sibTransId="{EF3380D3-2996-4CEF-9872-F35F1A67B0A6}"/>
    <dgm:cxn modelId="{44EBCBA0-E2CC-4D25-9A44-44A854C0E8FC}" type="presOf" srcId="{9C6A4461-72C2-4D8D-9E1B-6290A77932D4}" destId="{863262D0-4C2A-4DCC-8092-313728E1A543}" srcOrd="0" destOrd="0" presId="urn:microsoft.com/office/officeart/2005/8/layout/vList3"/>
    <dgm:cxn modelId="{B2EFE4E2-8A5F-41BE-9D86-3BEC9A47E0BA}" type="presOf" srcId="{93232C16-9D10-4FF6-B1BF-ABEC993C4E8A}" destId="{EBC98987-4297-43F2-BB7A-BAF03054BFC7}" srcOrd="0" destOrd="0" presId="urn:microsoft.com/office/officeart/2005/8/layout/vList3"/>
    <dgm:cxn modelId="{2AB608F4-6E8C-4949-8740-0397D4568056}" type="presOf" srcId="{CC9537B7-4C9F-4E72-AFFF-7F888FAD1374}" destId="{B0FAA4D4-A92A-45C1-A955-034B234C5397}" srcOrd="0" destOrd="0" presId="urn:microsoft.com/office/officeart/2005/8/layout/vList3"/>
    <dgm:cxn modelId="{DAC4557E-A7F3-47EC-AAB0-761CA6D7D34B}" type="presParOf" srcId="{B0FAA4D4-A92A-45C1-A955-034B234C5397}" destId="{BD15560A-FFD9-4483-B62B-392B67778E12}" srcOrd="0" destOrd="0" presId="urn:microsoft.com/office/officeart/2005/8/layout/vList3"/>
    <dgm:cxn modelId="{14A62825-C005-4C27-B760-406E03184EDF}" type="presParOf" srcId="{BD15560A-FFD9-4483-B62B-392B67778E12}" destId="{DE60ECD7-B09D-4033-A636-627BF970C74B}" srcOrd="0" destOrd="0" presId="urn:microsoft.com/office/officeart/2005/8/layout/vList3"/>
    <dgm:cxn modelId="{E67525FC-87A9-481F-B4F4-E36AFB89D250}" type="presParOf" srcId="{BD15560A-FFD9-4483-B62B-392B67778E12}" destId="{863262D0-4C2A-4DCC-8092-313728E1A543}" srcOrd="1" destOrd="0" presId="urn:microsoft.com/office/officeart/2005/8/layout/vList3"/>
    <dgm:cxn modelId="{D6B5CA07-5B18-4131-AB44-3BA72CCE8078}" type="presParOf" srcId="{B0FAA4D4-A92A-45C1-A955-034B234C5397}" destId="{AC0403F4-47B0-4386-8B4C-2E67EB73DEF2}" srcOrd="1" destOrd="0" presId="urn:microsoft.com/office/officeart/2005/8/layout/vList3"/>
    <dgm:cxn modelId="{C43FCE21-D29B-4B71-A16E-B7A270ACE61B}" type="presParOf" srcId="{B0FAA4D4-A92A-45C1-A955-034B234C5397}" destId="{86647141-A1ED-4F3E-9122-F397F54539C1}" srcOrd="2" destOrd="0" presId="urn:microsoft.com/office/officeart/2005/8/layout/vList3"/>
    <dgm:cxn modelId="{7F0178AF-0B12-4B32-B977-C8CB57FCB559}" type="presParOf" srcId="{86647141-A1ED-4F3E-9122-F397F54539C1}" destId="{2056F539-C928-4511-BF81-FAAD1F379954}" srcOrd="0" destOrd="0" presId="urn:microsoft.com/office/officeart/2005/8/layout/vList3"/>
    <dgm:cxn modelId="{7845FAC8-5A15-4A11-93BD-1C779DC08817}" type="presParOf" srcId="{86647141-A1ED-4F3E-9122-F397F54539C1}" destId="{AC1AA9C7-EAA8-4C8A-9C2C-E7DD38772B28}" srcOrd="1" destOrd="0" presId="urn:microsoft.com/office/officeart/2005/8/layout/vList3"/>
    <dgm:cxn modelId="{6FA6F3A0-AAFA-4BB7-B6DC-B549E021DBC8}" type="presParOf" srcId="{B0FAA4D4-A92A-45C1-A955-034B234C5397}" destId="{CFC580C9-8455-41EE-9B1A-4ABBC6EB4231}" srcOrd="3" destOrd="0" presId="urn:microsoft.com/office/officeart/2005/8/layout/vList3"/>
    <dgm:cxn modelId="{494B2383-BBE6-4E62-8C04-8FFD6E88DEF9}" type="presParOf" srcId="{B0FAA4D4-A92A-45C1-A955-034B234C5397}" destId="{071A5C78-4EF4-4DBD-BAA9-2FDCEE6A0B83}" srcOrd="4" destOrd="0" presId="urn:microsoft.com/office/officeart/2005/8/layout/vList3"/>
    <dgm:cxn modelId="{A1C83462-7990-4811-AE47-5C6FD8764D06}" type="presParOf" srcId="{071A5C78-4EF4-4DBD-BAA9-2FDCEE6A0B83}" destId="{F45FE063-2314-4793-BF15-23E10DDDBDC3}" srcOrd="0" destOrd="0" presId="urn:microsoft.com/office/officeart/2005/8/layout/vList3"/>
    <dgm:cxn modelId="{6E3DCF5C-FF70-4A20-BCE7-B8E6493D033A}" type="presParOf" srcId="{071A5C78-4EF4-4DBD-BAA9-2FDCEE6A0B83}" destId="{EBC98987-4297-43F2-BB7A-BAF03054BFC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C9537B7-4C9F-4E72-AFFF-7F888FAD1374}" type="doc">
      <dgm:prSet loTypeId="urn:microsoft.com/office/officeart/2005/8/layout/vList3" loCatId="list" qsTypeId="urn:microsoft.com/office/officeart/2005/8/quickstyle/simple1" qsCatId="simple" csTypeId="urn:microsoft.com/office/officeart/2005/8/colors/accent1_2" csCatId="accent1" phldr="1"/>
      <dgm:spPr/>
    </dgm:pt>
    <dgm:pt modelId="{9C6A4461-72C2-4D8D-9E1B-6290A77932D4}">
      <dgm:prSet phldrT="[Text]"/>
      <dgm:spPr/>
      <dgm:t>
        <a:bodyPr/>
        <a:lstStyle/>
        <a:p>
          <a:r>
            <a:rPr lang="en-US"/>
            <a:t>External policy &amp; incentives</a:t>
          </a:r>
        </a:p>
      </dgm:t>
    </dgm:pt>
    <dgm:pt modelId="{C82A23E1-20BF-4CAE-9313-0DAEF55AC0D8}" type="parTrans" cxnId="{4118BE8D-D43F-41DF-83EF-5BB3E79BE7A7}">
      <dgm:prSet/>
      <dgm:spPr/>
      <dgm:t>
        <a:bodyPr/>
        <a:lstStyle/>
        <a:p>
          <a:endParaRPr lang="en-US"/>
        </a:p>
      </dgm:t>
    </dgm:pt>
    <dgm:pt modelId="{EF3380D3-2996-4CEF-9872-F35F1A67B0A6}" type="sibTrans" cxnId="{4118BE8D-D43F-41DF-83EF-5BB3E79BE7A7}">
      <dgm:prSet/>
      <dgm:spPr/>
      <dgm:t>
        <a:bodyPr/>
        <a:lstStyle/>
        <a:p>
          <a:endParaRPr lang="en-US"/>
        </a:p>
      </dgm:t>
    </dgm:pt>
    <dgm:pt modelId="{7C5C114C-1B7B-4730-95D0-0F6496FB3E88}">
      <dgm:prSet phldrT="[Text]"/>
      <dgm:spPr/>
      <dgm:t>
        <a:bodyPr/>
        <a:lstStyle/>
        <a:p>
          <a:r>
            <a:rPr lang="en-US"/>
            <a:t>Implementation climate</a:t>
          </a:r>
        </a:p>
      </dgm:t>
    </dgm:pt>
    <dgm:pt modelId="{362C182A-299A-4A8D-BE77-1904458FF78A}" type="parTrans" cxnId="{819B1B30-E438-40B0-A469-66960EE72574}">
      <dgm:prSet/>
      <dgm:spPr/>
      <dgm:t>
        <a:bodyPr/>
        <a:lstStyle/>
        <a:p>
          <a:endParaRPr lang="en-US"/>
        </a:p>
      </dgm:t>
    </dgm:pt>
    <dgm:pt modelId="{57F3D933-C20D-41E5-B5E2-1390A3AAF7A1}" type="sibTrans" cxnId="{819B1B30-E438-40B0-A469-66960EE72574}">
      <dgm:prSet/>
      <dgm:spPr/>
      <dgm:t>
        <a:bodyPr/>
        <a:lstStyle/>
        <a:p>
          <a:endParaRPr lang="en-US"/>
        </a:p>
      </dgm:t>
    </dgm:pt>
    <dgm:pt modelId="{B0FAA4D4-A92A-45C1-A955-034B234C5397}" type="pres">
      <dgm:prSet presAssocID="{CC9537B7-4C9F-4E72-AFFF-7F888FAD1374}" presName="linearFlow" presStyleCnt="0">
        <dgm:presLayoutVars>
          <dgm:dir/>
          <dgm:resizeHandles val="exact"/>
        </dgm:presLayoutVars>
      </dgm:prSet>
      <dgm:spPr/>
    </dgm:pt>
    <dgm:pt modelId="{BD15560A-FFD9-4483-B62B-392B67778E12}" type="pres">
      <dgm:prSet presAssocID="{9C6A4461-72C2-4D8D-9E1B-6290A77932D4}" presName="composite" presStyleCnt="0"/>
      <dgm:spPr/>
    </dgm:pt>
    <dgm:pt modelId="{DE60ECD7-B09D-4033-A636-627BF970C74B}" type="pres">
      <dgm:prSet presAssocID="{9C6A4461-72C2-4D8D-9E1B-6290A77932D4}"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with solid fill"/>
        </a:ext>
      </dgm:extLst>
    </dgm:pt>
    <dgm:pt modelId="{863262D0-4C2A-4DCC-8092-313728E1A543}" type="pres">
      <dgm:prSet presAssocID="{9C6A4461-72C2-4D8D-9E1B-6290A77932D4}" presName="txShp" presStyleLbl="node1" presStyleIdx="0" presStyleCnt="2">
        <dgm:presLayoutVars>
          <dgm:bulletEnabled val="1"/>
        </dgm:presLayoutVars>
      </dgm:prSet>
      <dgm:spPr/>
    </dgm:pt>
    <dgm:pt modelId="{AC0403F4-47B0-4386-8B4C-2E67EB73DEF2}" type="pres">
      <dgm:prSet presAssocID="{EF3380D3-2996-4CEF-9872-F35F1A67B0A6}" presName="spacing" presStyleCnt="0"/>
      <dgm:spPr/>
    </dgm:pt>
    <dgm:pt modelId="{86647141-A1ED-4F3E-9122-F397F54539C1}" type="pres">
      <dgm:prSet presAssocID="{7C5C114C-1B7B-4730-95D0-0F6496FB3E88}" presName="composite" presStyleCnt="0"/>
      <dgm:spPr/>
    </dgm:pt>
    <dgm:pt modelId="{2056F539-C928-4511-BF81-FAAD1F379954}" type="pres">
      <dgm:prSet presAssocID="{7C5C114C-1B7B-4730-95D0-0F6496FB3E88}" presName="imgShp"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n"/>
        </a:ext>
      </dgm:extLst>
    </dgm:pt>
    <dgm:pt modelId="{AC1AA9C7-EAA8-4C8A-9C2C-E7DD38772B28}" type="pres">
      <dgm:prSet presAssocID="{7C5C114C-1B7B-4730-95D0-0F6496FB3E88}" presName="txShp" presStyleLbl="node1" presStyleIdx="1" presStyleCnt="2">
        <dgm:presLayoutVars>
          <dgm:bulletEnabled val="1"/>
        </dgm:presLayoutVars>
      </dgm:prSet>
      <dgm:spPr/>
    </dgm:pt>
  </dgm:ptLst>
  <dgm:cxnLst>
    <dgm:cxn modelId="{819B1B30-E438-40B0-A469-66960EE72574}" srcId="{CC9537B7-4C9F-4E72-AFFF-7F888FAD1374}" destId="{7C5C114C-1B7B-4730-95D0-0F6496FB3E88}" srcOrd="1" destOrd="0" parTransId="{362C182A-299A-4A8D-BE77-1904458FF78A}" sibTransId="{57F3D933-C20D-41E5-B5E2-1390A3AAF7A1}"/>
    <dgm:cxn modelId="{93E7777C-876D-4806-895F-6B5C715A52F3}" type="presOf" srcId="{7C5C114C-1B7B-4730-95D0-0F6496FB3E88}" destId="{AC1AA9C7-EAA8-4C8A-9C2C-E7DD38772B28}" srcOrd="0" destOrd="0" presId="urn:microsoft.com/office/officeart/2005/8/layout/vList3"/>
    <dgm:cxn modelId="{4118BE8D-D43F-41DF-83EF-5BB3E79BE7A7}" srcId="{CC9537B7-4C9F-4E72-AFFF-7F888FAD1374}" destId="{9C6A4461-72C2-4D8D-9E1B-6290A77932D4}" srcOrd="0" destOrd="0" parTransId="{C82A23E1-20BF-4CAE-9313-0DAEF55AC0D8}" sibTransId="{EF3380D3-2996-4CEF-9872-F35F1A67B0A6}"/>
    <dgm:cxn modelId="{44EBCBA0-E2CC-4D25-9A44-44A854C0E8FC}" type="presOf" srcId="{9C6A4461-72C2-4D8D-9E1B-6290A77932D4}" destId="{863262D0-4C2A-4DCC-8092-313728E1A543}" srcOrd="0" destOrd="0" presId="urn:microsoft.com/office/officeart/2005/8/layout/vList3"/>
    <dgm:cxn modelId="{2AB608F4-6E8C-4949-8740-0397D4568056}" type="presOf" srcId="{CC9537B7-4C9F-4E72-AFFF-7F888FAD1374}" destId="{B0FAA4D4-A92A-45C1-A955-034B234C5397}" srcOrd="0" destOrd="0" presId="urn:microsoft.com/office/officeart/2005/8/layout/vList3"/>
    <dgm:cxn modelId="{DAC4557E-A7F3-47EC-AAB0-761CA6D7D34B}" type="presParOf" srcId="{B0FAA4D4-A92A-45C1-A955-034B234C5397}" destId="{BD15560A-FFD9-4483-B62B-392B67778E12}" srcOrd="0" destOrd="0" presId="urn:microsoft.com/office/officeart/2005/8/layout/vList3"/>
    <dgm:cxn modelId="{14A62825-C005-4C27-B760-406E03184EDF}" type="presParOf" srcId="{BD15560A-FFD9-4483-B62B-392B67778E12}" destId="{DE60ECD7-B09D-4033-A636-627BF970C74B}" srcOrd="0" destOrd="0" presId="urn:microsoft.com/office/officeart/2005/8/layout/vList3"/>
    <dgm:cxn modelId="{E67525FC-87A9-481F-B4F4-E36AFB89D250}" type="presParOf" srcId="{BD15560A-FFD9-4483-B62B-392B67778E12}" destId="{863262D0-4C2A-4DCC-8092-313728E1A543}" srcOrd="1" destOrd="0" presId="urn:microsoft.com/office/officeart/2005/8/layout/vList3"/>
    <dgm:cxn modelId="{D6B5CA07-5B18-4131-AB44-3BA72CCE8078}" type="presParOf" srcId="{B0FAA4D4-A92A-45C1-A955-034B234C5397}" destId="{AC0403F4-47B0-4386-8B4C-2E67EB73DEF2}" srcOrd="1" destOrd="0" presId="urn:microsoft.com/office/officeart/2005/8/layout/vList3"/>
    <dgm:cxn modelId="{C43FCE21-D29B-4B71-A16E-B7A270ACE61B}" type="presParOf" srcId="{B0FAA4D4-A92A-45C1-A955-034B234C5397}" destId="{86647141-A1ED-4F3E-9122-F397F54539C1}" srcOrd="2" destOrd="0" presId="urn:microsoft.com/office/officeart/2005/8/layout/vList3"/>
    <dgm:cxn modelId="{7F0178AF-0B12-4B32-B977-C8CB57FCB559}" type="presParOf" srcId="{86647141-A1ED-4F3E-9122-F397F54539C1}" destId="{2056F539-C928-4511-BF81-FAAD1F379954}" srcOrd="0" destOrd="0" presId="urn:microsoft.com/office/officeart/2005/8/layout/vList3"/>
    <dgm:cxn modelId="{7845FAC8-5A15-4A11-93BD-1C779DC08817}" type="presParOf" srcId="{86647141-A1ED-4F3E-9122-F397F54539C1}" destId="{AC1AA9C7-EAA8-4C8A-9C2C-E7DD38772B28}"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C9537B7-4C9F-4E72-AFFF-7F888FAD1374}" type="doc">
      <dgm:prSet loTypeId="urn:microsoft.com/office/officeart/2005/8/layout/vList3" loCatId="list" qsTypeId="urn:microsoft.com/office/officeart/2005/8/quickstyle/simple1" qsCatId="simple" csTypeId="urn:microsoft.com/office/officeart/2005/8/colors/accent2_2" csCatId="accent2" phldr="1"/>
      <dgm:spPr/>
    </dgm:pt>
    <dgm:pt modelId="{9C6A4461-72C2-4D8D-9E1B-6290A77932D4}">
      <dgm:prSet phldrT="[Text]"/>
      <dgm:spPr/>
      <dgm:t>
        <a:bodyPr/>
        <a:lstStyle/>
        <a:p>
          <a:r>
            <a:rPr lang="en-US" dirty="0"/>
            <a:t>Assess for readiness and identify barriers/facilitators</a:t>
          </a:r>
        </a:p>
      </dgm:t>
    </dgm:pt>
    <dgm:pt modelId="{C82A23E1-20BF-4CAE-9313-0DAEF55AC0D8}" type="parTrans" cxnId="{4118BE8D-D43F-41DF-83EF-5BB3E79BE7A7}">
      <dgm:prSet/>
      <dgm:spPr/>
      <dgm:t>
        <a:bodyPr/>
        <a:lstStyle/>
        <a:p>
          <a:endParaRPr lang="en-US"/>
        </a:p>
      </dgm:t>
    </dgm:pt>
    <dgm:pt modelId="{EF3380D3-2996-4CEF-9872-F35F1A67B0A6}" type="sibTrans" cxnId="{4118BE8D-D43F-41DF-83EF-5BB3E79BE7A7}">
      <dgm:prSet/>
      <dgm:spPr/>
      <dgm:t>
        <a:bodyPr/>
        <a:lstStyle/>
        <a:p>
          <a:endParaRPr lang="en-US"/>
        </a:p>
      </dgm:t>
    </dgm:pt>
    <dgm:pt modelId="{7C5C114C-1B7B-4730-95D0-0F6496FB3E88}">
      <dgm:prSet phldrT="[Text]"/>
      <dgm:spPr/>
      <dgm:t>
        <a:bodyPr/>
        <a:lstStyle/>
        <a:p>
          <a:r>
            <a:rPr lang="en-US" dirty="0"/>
            <a:t>Conduct local consensus discussions</a:t>
          </a:r>
        </a:p>
      </dgm:t>
    </dgm:pt>
    <dgm:pt modelId="{362C182A-299A-4A8D-BE77-1904458FF78A}" type="parTrans" cxnId="{819B1B30-E438-40B0-A469-66960EE72574}">
      <dgm:prSet/>
      <dgm:spPr/>
      <dgm:t>
        <a:bodyPr/>
        <a:lstStyle/>
        <a:p>
          <a:endParaRPr lang="en-US"/>
        </a:p>
      </dgm:t>
    </dgm:pt>
    <dgm:pt modelId="{57F3D933-C20D-41E5-B5E2-1390A3AAF7A1}" type="sibTrans" cxnId="{819B1B30-E438-40B0-A469-66960EE72574}">
      <dgm:prSet/>
      <dgm:spPr/>
      <dgm:t>
        <a:bodyPr/>
        <a:lstStyle/>
        <a:p>
          <a:endParaRPr lang="en-US"/>
        </a:p>
      </dgm:t>
    </dgm:pt>
    <dgm:pt modelId="{93232C16-9D10-4FF6-B1BF-ABEC993C4E8A}">
      <dgm:prSet phldrT="[Text]"/>
      <dgm:spPr/>
      <dgm:t>
        <a:bodyPr/>
        <a:lstStyle/>
        <a:p>
          <a:r>
            <a:rPr lang="en-US" dirty="0"/>
            <a:t>Develop resource-sharing agreements</a:t>
          </a:r>
        </a:p>
      </dgm:t>
    </dgm:pt>
    <dgm:pt modelId="{EB53ECAB-5B5A-4948-8D33-33A893279D27}" type="parTrans" cxnId="{2263675E-0B90-41F2-B898-CE8EE55511E0}">
      <dgm:prSet/>
      <dgm:spPr/>
      <dgm:t>
        <a:bodyPr/>
        <a:lstStyle/>
        <a:p>
          <a:endParaRPr lang="en-US"/>
        </a:p>
      </dgm:t>
    </dgm:pt>
    <dgm:pt modelId="{252155F8-B6C1-4D7A-B07B-62D571FEE099}" type="sibTrans" cxnId="{2263675E-0B90-41F2-B898-CE8EE55511E0}">
      <dgm:prSet/>
      <dgm:spPr/>
      <dgm:t>
        <a:bodyPr/>
        <a:lstStyle/>
        <a:p>
          <a:endParaRPr lang="en-US"/>
        </a:p>
      </dgm:t>
    </dgm:pt>
    <dgm:pt modelId="{8EFEC48C-E657-4B4D-B018-3DC72B41FB87}">
      <dgm:prSet phldrT="[Text]"/>
      <dgm:spPr/>
      <dgm:t>
        <a:bodyPr/>
        <a:lstStyle/>
        <a:p>
          <a:r>
            <a:rPr lang="en-US"/>
            <a:t>Build a coalition</a:t>
          </a:r>
        </a:p>
      </dgm:t>
    </dgm:pt>
    <dgm:pt modelId="{EB649C33-B2F8-470A-B977-1BA06303D613}" type="parTrans" cxnId="{83E6773C-34F5-42CC-90E0-85B364698A13}">
      <dgm:prSet/>
      <dgm:spPr/>
      <dgm:t>
        <a:bodyPr/>
        <a:lstStyle/>
        <a:p>
          <a:endParaRPr lang="en-US"/>
        </a:p>
      </dgm:t>
    </dgm:pt>
    <dgm:pt modelId="{FC34F6DF-0DC1-40EB-B669-0297F4A1F34C}" type="sibTrans" cxnId="{83E6773C-34F5-42CC-90E0-85B364698A13}">
      <dgm:prSet/>
      <dgm:spPr/>
      <dgm:t>
        <a:bodyPr/>
        <a:lstStyle/>
        <a:p>
          <a:endParaRPr lang="en-US"/>
        </a:p>
      </dgm:t>
    </dgm:pt>
    <dgm:pt modelId="{E35DBA92-F99D-436B-BF30-9B0F344BD7B3}">
      <dgm:prSet phldrT="[Text]"/>
      <dgm:spPr/>
      <dgm:t>
        <a:bodyPr/>
        <a:lstStyle/>
        <a:p>
          <a:r>
            <a:rPr lang="en-US"/>
            <a:t>Increase demand</a:t>
          </a:r>
        </a:p>
      </dgm:t>
    </dgm:pt>
    <dgm:pt modelId="{3E59F14E-D20F-4A0E-B28B-73ABF7481B6B}" type="parTrans" cxnId="{457CF915-0146-4735-BE98-DF73743B63FB}">
      <dgm:prSet/>
      <dgm:spPr/>
      <dgm:t>
        <a:bodyPr/>
        <a:lstStyle/>
        <a:p>
          <a:endParaRPr lang="en-US"/>
        </a:p>
      </dgm:t>
    </dgm:pt>
    <dgm:pt modelId="{CF925795-FEB8-41C4-8866-178E2C53731A}" type="sibTrans" cxnId="{457CF915-0146-4735-BE98-DF73743B63FB}">
      <dgm:prSet/>
      <dgm:spPr/>
      <dgm:t>
        <a:bodyPr/>
        <a:lstStyle/>
        <a:p>
          <a:endParaRPr lang="en-US"/>
        </a:p>
      </dgm:t>
    </dgm:pt>
    <dgm:pt modelId="{BD932B0C-72D9-481A-9960-4C5B9BF367D0}">
      <dgm:prSet phldrT="[Text]"/>
      <dgm:spPr/>
      <dgm:t>
        <a:bodyPr/>
        <a:lstStyle/>
        <a:p>
          <a:r>
            <a:rPr lang="en-US"/>
            <a:t>Conduct local needs assessment</a:t>
          </a:r>
        </a:p>
      </dgm:t>
    </dgm:pt>
    <dgm:pt modelId="{6B07879C-801A-4139-BA35-603497D65F85}" type="parTrans" cxnId="{69CEA0AB-0287-47B5-9D86-2154E5EECA1D}">
      <dgm:prSet/>
      <dgm:spPr/>
      <dgm:t>
        <a:bodyPr/>
        <a:lstStyle/>
        <a:p>
          <a:endParaRPr lang="en-US"/>
        </a:p>
      </dgm:t>
    </dgm:pt>
    <dgm:pt modelId="{E49D5B1F-7254-4A9E-B6F3-5F446217BA0E}" type="sibTrans" cxnId="{69CEA0AB-0287-47B5-9D86-2154E5EECA1D}">
      <dgm:prSet/>
      <dgm:spPr/>
      <dgm:t>
        <a:bodyPr/>
        <a:lstStyle/>
        <a:p>
          <a:endParaRPr lang="en-US"/>
        </a:p>
      </dgm:t>
    </dgm:pt>
    <dgm:pt modelId="{B0FAA4D4-A92A-45C1-A955-034B234C5397}" type="pres">
      <dgm:prSet presAssocID="{CC9537B7-4C9F-4E72-AFFF-7F888FAD1374}" presName="linearFlow" presStyleCnt="0">
        <dgm:presLayoutVars>
          <dgm:dir/>
          <dgm:resizeHandles val="exact"/>
        </dgm:presLayoutVars>
      </dgm:prSet>
      <dgm:spPr/>
    </dgm:pt>
    <dgm:pt modelId="{BD15560A-FFD9-4483-B62B-392B67778E12}" type="pres">
      <dgm:prSet presAssocID="{9C6A4461-72C2-4D8D-9E1B-6290A77932D4}" presName="composite" presStyleCnt="0"/>
      <dgm:spPr/>
    </dgm:pt>
    <dgm:pt modelId="{DE60ECD7-B09D-4033-A636-627BF970C74B}" type="pres">
      <dgm:prSet presAssocID="{9C6A4461-72C2-4D8D-9E1B-6290A77932D4}"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ard Room"/>
        </a:ext>
      </dgm:extLst>
    </dgm:pt>
    <dgm:pt modelId="{863262D0-4C2A-4DCC-8092-313728E1A543}" type="pres">
      <dgm:prSet presAssocID="{9C6A4461-72C2-4D8D-9E1B-6290A77932D4}" presName="txShp" presStyleLbl="node1" presStyleIdx="0" presStyleCnt="6">
        <dgm:presLayoutVars>
          <dgm:bulletEnabled val="1"/>
        </dgm:presLayoutVars>
      </dgm:prSet>
      <dgm:spPr/>
    </dgm:pt>
    <dgm:pt modelId="{AC0403F4-47B0-4386-8B4C-2E67EB73DEF2}" type="pres">
      <dgm:prSet presAssocID="{EF3380D3-2996-4CEF-9872-F35F1A67B0A6}" presName="spacing" presStyleCnt="0"/>
      <dgm:spPr/>
    </dgm:pt>
    <dgm:pt modelId="{86647141-A1ED-4F3E-9122-F397F54539C1}" type="pres">
      <dgm:prSet presAssocID="{7C5C114C-1B7B-4730-95D0-0F6496FB3E88}" presName="composite" presStyleCnt="0"/>
      <dgm:spPr/>
    </dgm:pt>
    <dgm:pt modelId="{2056F539-C928-4511-BF81-FAAD1F379954}" type="pres">
      <dgm:prSet presAssocID="{7C5C114C-1B7B-4730-95D0-0F6496FB3E88}" presName="imgShp"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AC1AA9C7-EAA8-4C8A-9C2C-E7DD38772B28}" type="pres">
      <dgm:prSet presAssocID="{7C5C114C-1B7B-4730-95D0-0F6496FB3E88}" presName="txShp" presStyleLbl="node1" presStyleIdx="1" presStyleCnt="6">
        <dgm:presLayoutVars>
          <dgm:bulletEnabled val="1"/>
        </dgm:presLayoutVars>
      </dgm:prSet>
      <dgm:spPr/>
    </dgm:pt>
    <dgm:pt modelId="{CFC580C9-8455-41EE-9B1A-4ABBC6EB4231}" type="pres">
      <dgm:prSet presAssocID="{57F3D933-C20D-41E5-B5E2-1390A3AAF7A1}" presName="spacing" presStyleCnt="0"/>
      <dgm:spPr/>
    </dgm:pt>
    <dgm:pt modelId="{071A5C78-4EF4-4DBD-BAA9-2FDCEE6A0B83}" type="pres">
      <dgm:prSet presAssocID="{93232C16-9D10-4FF6-B1BF-ABEC993C4E8A}" presName="composite" presStyleCnt="0"/>
      <dgm:spPr/>
    </dgm:pt>
    <dgm:pt modelId="{F45FE063-2314-4793-BF15-23E10DDDBDC3}" type="pres">
      <dgm:prSet presAssocID="{93232C16-9D10-4FF6-B1BF-ABEC993C4E8A}" presName="imgShp"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EBC98987-4297-43F2-BB7A-BAF03054BFC7}" type="pres">
      <dgm:prSet presAssocID="{93232C16-9D10-4FF6-B1BF-ABEC993C4E8A}" presName="txShp" presStyleLbl="node1" presStyleIdx="2" presStyleCnt="6">
        <dgm:presLayoutVars>
          <dgm:bulletEnabled val="1"/>
        </dgm:presLayoutVars>
      </dgm:prSet>
      <dgm:spPr/>
    </dgm:pt>
    <dgm:pt modelId="{6121495E-7F07-497F-A6E7-A1E5DC2085F5}" type="pres">
      <dgm:prSet presAssocID="{252155F8-B6C1-4D7A-B07B-62D571FEE099}" presName="spacing" presStyleCnt="0"/>
      <dgm:spPr/>
    </dgm:pt>
    <dgm:pt modelId="{6AA03039-DF7F-49D7-86A1-102E28A046DF}" type="pres">
      <dgm:prSet presAssocID="{8EFEC48C-E657-4B4D-B018-3DC72B41FB87}" presName="composite" presStyleCnt="0"/>
      <dgm:spPr/>
    </dgm:pt>
    <dgm:pt modelId="{F95A42A7-E98A-4EFF-8917-CA2B10036A34}" type="pres">
      <dgm:prSet presAssocID="{8EFEC48C-E657-4B4D-B018-3DC72B41FB87}" presName="imgShp"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oup of people with solid fill"/>
        </a:ext>
      </dgm:extLst>
    </dgm:pt>
    <dgm:pt modelId="{A9D7716C-B6CF-4386-AA1C-B1C348149D7D}" type="pres">
      <dgm:prSet presAssocID="{8EFEC48C-E657-4B4D-B018-3DC72B41FB87}" presName="txShp" presStyleLbl="node1" presStyleIdx="3" presStyleCnt="6">
        <dgm:presLayoutVars>
          <dgm:bulletEnabled val="1"/>
        </dgm:presLayoutVars>
      </dgm:prSet>
      <dgm:spPr/>
    </dgm:pt>
    <dgm:pt modelId="{BCA7B90A-BC69-4217-88A5-05AA3E193B1B}" type="pres">
      <dgm:prSet presAssocID="{FC34F6DF-0DC1-40EB-B669-0297F4A1F34C}" presName="spacing" presStyleCnt="0"/>
      <dgm:spPr/>
    </dgm:pt>
    <dgm:pt modelId="{8B66E989-F946-4A90-A3CA-9C2F7F42DC85}" type="pres">
      <dgm:prSet presAssocID="{E35DBA92-F99D-436B-BF30-9B0F344BD7B3}" presName="composite" presStyleCnt="0"/>
      <dgm:spPr/>
    </dgm:pt>
    <dgm:pt modelId="{3402A7C8-77C1-4E7F-A2D8-2F721BB8F258}" type="pres">
      <dgm:prSet presAssocID="{E35DBA92-F99D-436B-BF30-9B0F344BD7B3}" presName="imgShp"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upply And Demand with solid fill"/>
        </a:ext>
      </dgm:extLst>
    </dgm:pt>
    <dgm:pt modelId="{5CBF6124-8FCF-4FE1-8467-081FEBF0E9F3}" type="pres">
      <dgm:prSet presAssocID="{E35DBA92-F99D-436B-BF30-9B0F344BD7B3}" presName="txShp" presStyleLbl="node1" presStyleIdx="4" presStyleCnt="6">
        <dgm:presLayoutVars>
          <dgm:bulletEnabled val="1"/>
        </dgm:presLayoutVars>
      </dgm:prSet>
      <dgm:spPr/>
    </dgm:pt>
    <dgm:pt modelId="{F361E332-9618-4A95-94B2-8B0F433A72E7}" type="pres">
      <dgm:prSet presAssocID="{CF925795-FEB8-41C4-8866-178E2C53731A}" presName="spacing" presStyleCnt="0"/>
      <dgm:spPr/>
    </dgm:pt>
    <dgm:pt modelId="{24627C68-6AD1-4C01-9BE5-3C6FD81533F7}" type="pres">
      <dgm:prSet presAssocID="{BD932B0C-72D9-481A-9960-4C5B9BF367D0}" presName="composite" presStyleCnt="0"/>
      <dgm:spPr/>
    </dgm:pt>
    <dgm:pt modelId="{0E72E683-0C8E-4B03-90F4-175540192E34}" type="pres">
      <dgm:prSet presAssocID="{BD932B0C-72D9-481A-9960-4C5B9BF367D0}" presName="imgShp"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Alterations &amp; Tailoring with solid fill"/>
        </a:ext>
      </dgm:extLst>
    </dgm:pt>
    <dgm:pt modelId="{03AD1F6F-12A8-4615-9463-15C4858442DE}" type="pres">
      <dgm:prSet presAssocID="{BD932B0C-72D9-481A-9960-4C5B9BF367D0}" presName="txShp" presStyleLbl="node1" presStyleIdx="5" presStyleCnt="6">
        <dgm:presLayoutVars>
          <dgm:bulletEnabled val="1"/>
        </dgm:presLayoutVars>
      </dgm:prSet>
      <dgm:spPr/>
    </dgm:pt>
  </dgm:ptLst>
  <dgm:cxnLst>
    <dgm:cxn modelId="{93E67B10-7E50-4D70-A032-68F4F954E855}" type="presOf" srcId="{BD932B0C-72D9-481A-9960-4C5B9BF367D0}" destId="{03AD1F6F-12A8-4615-9463-15C4858442DE}" srcOrd="0" destOrd="0" presId="urn:microsoft.com/office/officeart/2005/8/layout/vList3"/>
    <dgm:cxn modelId="{457CF915-0146-4735-BE98-DF73743B63FB}" srcId="{CC9537B7-4C9F-4E72-AFFF-7F888FAD1374}" destId="{E35DBA92-F99D-436B-BF30-9B0F344BD7B3}" srcOrd="4" destOrd="0" parTransId="{3E59F14E-D20F-4A0E-B28B-73ABF7481B6B}" sibTransId="{CF925795-FEB8-41C4-8866-178E2C53731A}"/>
    <dgm:cxn modelId="{73F44A23-48AB-403D-B716-7133B2CF0AE5}" type="presOf" srcId="{E35DBA92-F99D-436B-BF30-9B0F344BD7B3}" destId="{5CBF6124-8FCF-4FE1-8467-081FEBF0E9F3}" srcOrd="0" destOrd="0" presId="urn:microsoft.com/office/officeart/2005/8/layout/vList3"/>
    <dgm:cxn modelId="{819B1B30-E438-40B0-A469-66960EE72574}" srcId="{CC9537B7-4C9F-4E72-AFFF-7F888FAD1374}" destId="{7C5C114C-1B7B-4730-95D0-0F6496FB3E88}" srcOrd="1" destOrd="0" parTransId="{362C182A-299A-4A8D-BE77-1904458FF78A}" sibTransId="{57F3D933-C20D-41E5-B5E2-1390A3AAF7A1}"/>
    <dgm:cxn modelId="{83E6773C-34F5-42CC-90E0-85B364698A13}" srcId="{CC9537B7-4C9F-4E72-AFFF-7F888FAD1374}" destId="{8EFEC48C-E657-4B4D-B018-3DC72B41FB87}" srcOrd="3" destOrd="0" parTransId="{EB649C33-B2F8-470A-B977-1BA06303D613}" sibTransId="{FC34F6DF-0DC1-40EB-B669-0297F4A1F34C}"/>
    <dgm:cxn modelId="{2263675E-0B90-41F2-B898-CE8EE55511E0}" srcId="{CC9537B7-4C9F-4E72-AFFF-7F888FAD1374}" destId="{93232C16-9D10-4FF6-B1BF-ABEC993C4E8A}" srcOrd="2" destOrd="0" parTransId="{EB53ECAB-5B5A-4948-8D33-33A893279D27}" sibTransId="{252155F8-B6C1-4D7A-B07B-62D571FEE099}"/>
    <dgm:cxn modelId="{93E7777C-876D-4806-895F-6B5C715A52F3}" type="presOf" srcId="{7C5C114C-1B7B-4730-95D0-0F6496FB3E88}" destId="{AC1AA9C7-EAA8-4C8A-9C2C-E7DD38772B28}" srcOrd="0" destOrd="0" presId="urn:microsoft.com/office/officeart/2005/8/layout/vList3"/>
    <dgm:cxn modelId="{4118BE8D-D43F-41DF-83EF-5BB3E79BE7A7}" srcId="{CC9537B7-4C9F-4E72-AFFF-7F888FAD1374}" destId="{9C6A4461-72C2-4D8D-9E1B-6290A77932D4}" srcOrd="0" destOrd="0" parTransId="{C82A23E1-20BF-4CAE-9313-0DAEF55AC0D8}" sibTransId="{EF3380D3-2996-4CEF-9872-F35F1A67B0A6}"/>
    <dgm:cxn modelId="{44EBCBA0-E2CC-4D25-9A44-44A854C0E8FC}" type="presOf" srcId="{9C6A4461-72C2-4D8D-9E1B-6290A77932D4}" destId="{863262D0-4C2A-4DCC-8092-313728E1A543}" srcOrd="0" destOrd="0" presId="urn:microsoft.com/office/officeart/2005/8/layout/vList3"/>
    <dgm:cxn modelId="{69CEA0AB-0287-47B5-9D86-2154E5EECA1D}" srcId="{CC9537B7-4C9F-4E72-AFFF-7F888FAD1374}" destId="{BD932B0C-72D9-481A-9960-4C5B9BF367D0}" srcOrd="5" destOrd="0" parTransId="{6B07879C-801A-4139-BA35-603497D65F85}" sibTransId="{E49D5B1F-7254-4A9E-B6F3-5F446217BA0E}"/>
    <dgm:cxn modelId="{B2EFE4E2-8A5F-41BE-9D86-3BEC9A47E0BA}" type="presOf" srcId="{93232C16-9D10-4FF6-B1BF-ABEC993C4E8A}" destId="{EBC98987-4297-43F2-BB7A-BAF03054BFC7}" srcOrd="0" destOrd="0" presId="urn:microsoft.com/office/officeart/2005/8/layout/vList3"/>
    <dgm:cxn modelId="{F96ACAF1-7319-4AE8-94DC-A3649AE5BE20}" type="presOf" srcId="{8EFEC48C-E657-4B4D-B018-3DC72B41FB87}" destId="{A9D7716C-B6CF-4386-AA1C-B1C348149D7D}" srcOrd="0" destOrd="0" presId="urn:microsoft.com/office/officeart/2005/8/layout/vList3"/>
    <dgm:cxn modelId="{2AB608F4-6E8C-4949-8740-0397D4568056}" type="presOf" srcId="{CC9537B7-4C9F-4E72-AFFF-7F888FAD1374}" destId="{B0FAA4D4-A92A-45C1-A955-034B234C5397}" srcOrd="0" destOrd="0" presId="urn:microsoft.com/office/officeart/2005/8/layout/vList3"/>
    <dgm:cxn modelId="{DAC4557E-A7F3-47EC-AAB0-761CA6D7D34B}" type="presParOf" srcId="{B0FAA4D4-A92A-45C1-A955-034B234C5397}" destId="{BD15560A-FFD9-4483-B62B-392B67778E12}" srcOrd="0" destOrd="0" presId="urn:microsoft.com/office/officeart/2005/8/layout/vList3"/>
    <dgm:cxn modelId="{14A62825-C005-4C27-B760-406E03184EDF}" type="presParOf" srcId="{BD15560A-FFD9-4483-B62B-392B67778E12}" destId="{DE60ECD7-B09D-4033-A636-627BF970C74B}" srcOrd="0" destOrd="0" presId="urn:microsoft.com/office/officeart/2005/8/layout/vList3"/>
    <dgm:cxn modelId="{E67525FC-87A9-481F-B4F4-E36AFB89D250}" type="presParOf" srcId="{BD15560A-FFD9-4483-B62B-392B67778E12}" destId="{863262D0-4C2A-4DCC-8092-313728E1A543}" srcOrd="1" destOrd="0" presId="urn:microsoft.com/office/officeart/2005/8/layout/vList3"/>
    <dgm:cxn modelId="{D6B5CA07-5B18-4131-AB44-3BA72CCE8078}" type="presParOf" srcId="{B0FAA4D4-A92A-45C1-A955-034B234C5397}" destId="{AC0403F4-47B0-4386-8B4C-2E67EB73DEF2}" srcOrd="1" destOrd="0" presId="urn:microsoft.com/office/officeart/2005/8/layout/vList3"/>
    <dgm:cxn modelId="{C43FCE21-D29B-4B71-A16E-B7A270ACE61B}" type="presParOf" srcId="{B0FAA4D4-A92A-45C1-A955-034B234C5397}" destId="{86647141-A1ED-4F3E-9122-F397F54539C1}" srcOrd="2" destOrd="0" presId="urn:microsoft.com/office/officeart/2005/8/layout/vList3"/>
    <dgm:cxn modelId="{7F0178AF-0B12-4B32-B977-C8CB57FCB559}" type="presParOf" srcId="{86647141-A1ED-4F3E-9122-F397F54539C1}" destId="{2056F539-C928-4511-BF81-FAAD1F379954}" srcOrd="0" destOrd="0" presId="urn:microsoft.com/office/officeart/2005/8/layout/vList3"/>
    <dgm:cxn modelId="{7845FAC8-5A15-4A11-93BD-1C779DC08817}" type="presParOf" srcId="{86647141-A1ED-4F3E-9122-F397F54539C1}" destId="{AC1AA9C7-EAA8-4C8A-9C2C-E7DD38772B28}" srcOrd="1" destOrd="0" presId="urn:microsoft.com/office/officeart/2005/8/layout/vList3"/>
    <dgm:cxn modelId="{6FA6F3A0-AAFA-4BB7-B6DC-B549E021DBC8}" type="presParOf" srcId="{B0FAA4D4-A92A-45C1-A955-034B234C5397}" destId="{CFC580C9-8455-41EE-9B1A-4ABBC6EB4231}" srcOrd="3" destOrd="0" presId="urn:microsoft.com/office/officeart/2005/8/layout/vList3"/>
    <dgm:cxn modelId="{494B2383-BBE6-4E62-8C04-8FFD6E88DEF9}" type="presParOf" srcId="{B0FAA4D4-A92A-45C1-A955-034B234C5397}" destId="{071A5C78-4EF4-4DBD-BAA9-2FDCEE6A0B83}" srcOrd="4" destOrd="0" presId="urn:microsoft.com/office/officeart/2005/8/layout/vList3"/>
    <dgm:cxn modelId="{A1C83462-7990-4811-AE47-5C6FD8764D06}" type="presParOf" srcId="{071A5C78-4EF4-4DBD-BAA9-2FDCEE6A0B83}" destId="{F45FE063-2314-4793-BF15-23E10DDDBDC3}" srcOrd="0" destOrd="0" presId="urn:microsoft.com/office/officeart/2005/8/layout/vList3"/>
    <dgm:cxn modelId="{6E3DCF5C-FF70-4A20-BCE7-B8E6493D033A}" type="presParOf" srcId="{071A5C78-4EF4-4DBD-BAA9-2FDCEE6A0B83}" destId="{EBC98987-4297-43F2-BB7A-BAF03054BFC7}" srcOrd="1" destOrd="0" presId="urn:microsoft.com/office/officeart/2005/8/layout/vList3"/>
    <dgm:cxn modelId="{D32E753E-ADB7-4207-A3F0-0886DAEFEA53}" type="presParOf" srcId="{B0FAA4D4-A92A-45C1-A955-034B234C5397}" destId="{6121495E-7F07-497F-A6E7-A1E5DC2085F5}" srcOrd="5" destOrd="0" presId="urn:microsoft.com/office/officeart/2005/8/layout/vList3"/>
    <dgm:cxn modelId="{A003649B-7283-46E6-9DF9-08B26D7A4016}" type="presParOf" srcId="{B0FAA4D4-A92A-45C1-A955-034B234C5397}" destId="{6AA03039-DF7F-49D7-86A1-102E28A046DF}" srcOrd="6" destOrd="0" presId="urn:microsoft.com/office/officeart/2005/8/layout/vList3"/>
    <dgm:cxn modelId="{E954D575-8B22-47B1-B398-F918D6C8FDC7}" type="presParOf" srcId="{6AA03039-DF7F-49D7-86A1-102E28A046DF}" destId="{F95A42A7-E98A-4EFF-8917-CA2B10036A34}" srcOrd="0" destOrd="0" presId="urn:microsoft.com/office/officeart/2005/8/layout/vList3"/>
    <dgm:cxn modelId="{136558E3-9CB0-4283-9E30-83955DB30218}" type="presParOf" srcId="{6AA03039-DF7F-49D7-86A1-102E28A046DF}" destId="{A9D7716C-B6CF-4386-AA1C-B1C348149D7D}" srcOrd="1" destOrd="0" presId="urn:microsoft.com/office/officeart/2005/8/layout/vList3"/>
    <dgm:cxn modelId="{5FB43DA5-A4E8-4F48-A6D5-DFCD860FA17F}" type="presParOf" srcId="{B0FAA4D4-A92A-45C1-A955-034B234C5397}" destId="{BCA7B90A-BC69-4217-88A5-05AA3E193B1B}" srcOrd="7" destOrd="0" presId="urn:microsoft.com/office/officeart/2005/8/layout/vList3"/>
    <dgm:cxn modelId="{4F40C0EF-22BE-4BA8-B8AA-E39D777F275C}" type="presParOf" srcId="{B0FAA4D4-A92A-45C1-A955-034B234C5397}" destId="{8B66E989-F946-4A90-A3CA-9C2F7F42DC85}" srcOrd="8" destOrd="0" presId="urn:microsoft.com/office/officeart/2005/8/layout/vList3"/>
    <dgm:cxn modelId="{E543EA2C-D035-4DD6-AE2E-C345CCE2F0F8}" type="presParOf" srcId="{8B66E989-F946-4A90-A3CA-9C2F7F42DC85}" destId="{3402A7C8-77C1-4E7F-A2D8-2F721BB8F258}" srcOrd="0" destOrd="0" presId="urn:microsoft.com/office/officeart/2005/8/layout/vList3"/>
    <dgm:cxn modelId="{7E230A4C-43C5-4970-8808-6FC5430B972D}" type="presParOf" srcId="{8B66E989-F946-4A90-A3CA-9C2F7F42DC85}" destId="{5CBF6124-8FCF-4FE1-8467-081FEBF0E9F3}" srcOrd="1" destOrd="0" presId="urn:microsoft.com/office/officeart/2005/8/layout/vList3"/>
    <dgm:cxn modelId="{069F048B-02D0-41E8-81A9-48D50B1B79F6}" type="presParOf" srcId="{B0FAA4D4-A92A-45C1-A955-034B234C5397}" destId="{F361E332-9618-4A95-94B2-8B0F433A72E7}" srcOrd="9" destOrd="0" presId="urn:microsoft.com/office/officeart/2005/8/layout/vList3"/>
    <dgm:cxn modelId="{2938B0C3-2754-47AA-BB9C-FF8501BABA98}" type="presParOf" srcId="{B0FAA4D4-A92A-45C1-A955-034B234C5397}" destId="{24627C68-6AD1-4C01-9BE5-3C6FD81533F7}" srcOrd="10" destOrd="0" presId="urn:microsoft.com/office/officeart/2005/8/layout/vList3"/>
    <dgm:cxn modelId="{96FE941E-296B-49F1-8514-3E7A01913387}" type="presParOf" srcId="{24627C68-6AD1-4C01-9BE5-3C6FD81533F7}" destId="{0E72E683-0C8E-4B03-90F4-175540192E34}" srcOrd="0" destOrd="0" presId="urn:microsoft.com/office/officeart/2005/8/layout/vList3"/>
    <dgm:cxn modelId="{31D4E96C-1CD2-46CF-807B-C2C2D5268018}" type="presParOf" srcId="{24627C68-6AD1-4C01-9BE5-3C6FD81533F7}" destId="{03AD1F6F-12A8-4615-9463-15C4858442DE}"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C9537B7-4C9F-4E72-AFFF-7F888FAD1374}" type="doc">
      <dgm:prSet loTypeId="urn:microsoft.com/office/officeart/2005/8/layout/vList3" loCatId="list" qsTypeId="urn:microsoft.com/office/officeart/2005/8/quickstyle/simple1" qsCatId="simple" csTypeId="urn:microsoft.com/office/officeart/2005/8/colors/accent2_2" csCatId="accent2" phldr="1"/>
      <dgm:spPr/>
    </dgm:pt>
    <dgm:pt modelId="{9C6A4461-72C2-4D8D-9E1B-6290A77932D4}">
      <dgm:prSet phldrT="[Text]"/>
      <dgm:spPr/>
      <dgm:t>
        <a:bodyPr/>
        <a:lstStyle/>
        <a:p>
          <a:r>
            <a:rPr lang="en-US" dirty="0"/>
            <a:t>Assess for readiness and identify barriers/facilitators</a:t>
          </a:r>
        </a:p>
      </dgm:t>
    </dgm:pt>
    <dgm:pt modelId="{C82A23E1-20BF-4CAE-9313-0DAEF55AC0D8}" type="parTrans" cxnId="{4118BE8D-D43F-41DF-83EF-5BB3E79BE7A7}">
      <dgm:prSet/>
      <dgm:spPr/>
      <dgm:t>
        <a:bodyPr/>
        <a:lstStyle/>
        <a:p>
          <a:endParaRPr lang="en-US"/>
        </a:p>
      </dgm:t>
    </dgm:pt>
    <dgm:pt modelId="{EF3380D3-2996-4CEF-9872-F35F1A67B0A6}" type="sibTrans" cxnId="{4118BE8D-D43F-41DF-83EF-5BB3E79BE7A7}">
      <dgm:prSet/>
      <dgm:spPr/>
      <dgm:t>
        <a:bodyPr/>
        <a:lstStyle/>
        <a:p>
          <a:endParaRPr lang="en-US"/>
        </a:p>
      </dgm:t>
    </dgm:pt>
    <dgm:pt modelId="{7C5C114C-1B7B-4730-95D0-0F6496FB3E88}">
      <dgm:prSet phldrT="[Text]"/>
      <dgm:spPr/>
      <dgm:t>
        <a:bodyPr/>
        <a:lstStyle/>
        <a:p>
          <a:r>
            <a:rPr lang="en-US" dirty="0"/>
            <a:t>Conduct local consensus discussions</a:t>
          </a:r>
        </a:p>
      </dgm:t>
    </dgm:pt>
    <dgm:pt modelId="{362C182A-299A-4A8D-BE77-1904458FF78A}" type="parTrans" cxnId="{819B1B30-E438-40B0-A469-66960EE72574}">
      <dgm:prSet/>
      <dgm:spPr/>
      <dgm:t>
        <a:bodyPr/>
        <a:lstStyle/>
        <a:p>
          <a:endParaRPr lang="en-US"/>
        </a:p>
      </dgm:t>
    </dgm:pt>
    <dgm:pt modelId="{57F3D933-C20D-41E5-B5E2-1390A3AAF7A1}" type="sibTrans" cxnId="{819B1B30-E438-40B0-A469-66960EE72574}">
      <dgm:prSet/>
      <dgm:spPr/>
      <dgm:t>
        <a:bodyPr/>
        <a:lstStyle/>
        <a:p>
          <a:endParaRPr lang="en-US"/>
        </a:p>
      </dgm:t>
    </dgm:pt>
    <dgm:pt modelId="{93232C16-9D10-4FF6-B1BF-ABEC993C4E8A}">
      <dgm:prSet phldrT="[Text]"/>
      <dgm:spPr/>
      <dgm:t>
        <a:bodyPr/>
        <a:lstStyle/>
        <a:p>
          <a:r>
            <a:rPr lang="en-US" dirty="0"/>
            <a:t>Develop resource-sharing agreements</a:t>
          </a:r>
        </a:p>
      </dgm:t>
    </dgm:pt>
    <dgm:pt modelId="{EB53ECAB-5B5A-4948-8D33-33A893279D27}" type="parTrans" cxnId="{2263675E-0B90-41F2-B898-CE8EE55511E0}">
      <dgm:prSet/>
      <dgm:spPr/>
      <dgm:t>
        <a:bodyPr/>
        <a:lstStyle/>
        <a:p>
          <a:endParaRPr lang="en-US"/>
        </a:p>
      </dgm:t>
    </dgm:pt>
    <dgm:pt modelId="{252155F8-B6C1-4D7A-B07B-62D571FEE099}" type="sibTrans" cxnId="{2263675E-0B90-41F2-B898-CE8EE55511E0}">
      <dgm:prSet/>
      <dgm:spPr/>
      <dgm:t>
        <a:bodyPr/>
        <a:lstStyle/>
        <a:p>
          <a:endParaRPr lang="en-US"/>
        </a:p>
      </dgm:t>
    </dgm:pt>
    <dgm:pt modelId="{8EFEC48C-E657-4B4D-B018-3DC72B41FB87}">
      <dgm:prSet phldrT="[Text]"/>
      <dgm:spPr/>
      <dgm:t>
        <a:bodyPr/>
        <a:lstStyle/>
        <a:p>
          <a:r>
            <a:rPr lang="en-US" dirty="0"/>
            <a:t>Build a coalition</a:t>
          </a:r>
        </a:p>
      </dgm:t>
    </dgm:pt>
    <dgm:pt modelId="{EB649C33-B2F8-470A-B977-1BA06303D613}" type="parTrans" cxnId="{83E6773C-34F5-42CC-90E0-85B364698A13}">
      <dgm:prSet/>
      <dgm:spPr/>
      <dgm:t>
        <a:bodyPr/>
        <a:lstStyle/>
        <a:p>
          <a:endParaRPr lang="en-US"/>
        </a:p>
      </dgm:t>
    </dgm:pt>
    <dgm:pt modelId="{FC34F6DF-0DC1-40EB-B669-0297F4A1F34C}" type="sibTrans" cxnId="{83E6773C-34F5-42CC-90E0-85B364698A13}">
      <dgm:prSet/>
      <dgm:spPr/>
      <dgm:t>
        <a:bodyPr/>
        <a:lstStyle/>
        <a:p>
          <a:endParaRPr lang="en-US"/>
        </a:p>
      </dgm:t>
    </dgm:pt>
    <dgm:pt modelId="{E35DBA92-F99D-436B-BF30-9B0F344BD7B3}">
      <dgm:prSet phldrT="[Text]"/>
      <dgm:spPr/>
      <dgm:t>
        <a:bodyPr/>
        <a:lstStyle/>
        <a:p>
          <a:r>
            <a:rPr lang="en-US"/>
            <a:t>Increase demand</a:t>
          </a:r>
        </a:p>
      </dgm:t>
    </dgm:pt>
    <dgm:pt modelId="{3E59F14E-D20F-4A0E-B28B-73ABF7481B6B}" type="parTrans" cxnId="{457CF915-0146-4735-BE98-DF73743B63FB}">
      <dgm:prSet/>
      <dgm:spPr/>
      <dgm:t>
        <a:bodyPr/>
        <a:lstStyle/>
        <a:p>
          <a:endParaRPr lang="en-US"/>
        </a:p>
      </dgm:t>
    </dgm:pt>
    <dgm:pt modelId="{CF925795-FEB8-41C4-8866-178E2C53731A}" type="sibTrans" cxnId="{457CF915-0146-4735-BE98-DF73743B63FB}">
      <dgm:prSet/>
      <dgm:spPr/>
      <dgm:t>
        <a:bodyPr/>
        <a:lstStyle/>
        <a:p>
          <a:endParaRPr lang="en-US"/>
        </a:p>
      </dgm:t>
    </dgm:pt>
    <dgm:pt modelId="{BD932B0C-72D9-481A-9960-4C5B9BF367D0}">
      <dgm:prSet phldrT="[Text]"/>
      <dgm:spPr/>
      <dgm:t>
        <a:bodyPr/>
        <a:lstStyle/>
        <a:p>
          <a:r>
            <a:rPr lang="en-US" dirty="0"/>
            <a:t>Conduct local needs assessment</a:t>
          </a:r>
        </a:p>
      </dgm:t>
    </dgm:pt>
    <dgm:pt modelId="{6B07879C-801A-4139-BA35-603497D65F85}" type="parTrans" cxnId="{69CEA0AB-0287-47B5-9D86-2154E5EECA1D}">
      <dgm:prSet/>
      <dgm:spPr/>
      <dgm:t>
        <a:bodyPr/>
        <a:lstStyle/>
        <a:p>
          <a:endParaRPr lang="en-US"/>
        </a:p>
      </dgm:t>
    </dgm:pt>
    <dgm:pt modelId="{E49D5B1F-7254-4A9E-B6F3-5F446217BA0E}" type="sibTrans" cxnId="{69CEA0AB-0287-47B5-9D86-2154E5EECA1D}">
      <dgm:prSet/>
      <dgm:spPr/>
      <dgm:t>
        <a:bodyPr/>
        <a:lstStyle/>
        <a:p>
          <a:endParaRPr lang="en-US"/>
        </a:p>
      </dgm:t>
    </dgm:pt>
    <dgm:pt modelId="{B0FAA4D4-A92A-45C1-A955-034B234C5397}" type="pres">
      <dgm:prSet presAssocID="{CC9537B7-4C9F-4E72-AFFF-7F888FAD1374}" presName="linearFlow" presStyleCnt="0">
        <dgm:presLayoutVars>
          <dgm:dir/>
          <dgm:resizeHandles val="exact"/>
        </dgm:presLayoutVars>
      </dgm:prSet>
      <dgm:spPr/>
    </dgm:pt>
    <dgm:pt modelId="{BD15560A-FFD9-4483-B62B-392B67778E12}" type="pres">
      <dgm:prSet presAssocID="{9C6A4461-72C2-4D8D-9E1B-6290A77932D4}" presName="composite" presStyleCnt="0"/>
      <dgm:spPr/>
    </dgm:pt>
    <dgm:pt modelId="{DE60ECD7-B09D-4033-A636-627BF970C74B}" type="pres">
      <dgm:prSet presAssocID="{9C6A4461-72C2-4D8D-9E1B-6290A77932D4}"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ard Room"/>
        </a:ext>
      </dgm:extLst>
    </dgm:pt>
    <dgm:pt modelId="{863262D0-4C2A-4DCC-8092-313728E1A543}" type="pres">
      <dgm:prSet presAssocID="{9C6A4461-72C2-4D8D-9E1B-6290A77932D4}" presName="txShp" presStyleLbl="node1" presStyleIdx="0" presStyleCnt="6">
        <dgm:presLayoutVars>
          <dgm:bulletEnabled val="1"/>
        </dgm:presLayoutVars>
      </dgm:prSet>
      <dgm:spPr/>
    </dgm:pt>
    <dgm:pt modelId="{AC0403F4-47B0-4386-8B4C-2E67EB73DEF2}" type="pres">
      <dgm:prSet presAssocID="{EF3380D3-2996-4CEF-9872-F35F1A67B0A6}" presName="spacing" presStyleCnt="0"/>
      <dgm:spPr/>
    </dgm:pt>
    <dgm:pt modelId="{86647141-A1ED-4F3E-9122-F397F54539C1}" type="pres">
      <dgm:prSet presAssocID="{7C5C114C-1B7B-4730-95D0-0F6496FB3E88}" presName="composite" presStyleCnt="0"/>
      <dgm:spPr/>
    </dgm:pt>
    <dgm:pt modelId="{2056F539-C928-4511-BF81-FAAD1F379954}" type="pres">
      <dgm:prSet presAssocID="{7C5C114C-1B7B-4730-95D0-0F6496FB3E88}" presName="imgShp"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AC1AA9C7-EAA8-4C8A-9C2C-E7DD38772B28}" type="pres">
      <dgm:prSet presAssocID="{7C5C114C-1B7B-4730-95D0-0F6496FB3E88}" presName="txShp" presStyleLbl="node1" presStyleIdx="1" presStyleCnt="6">
        <dgm:presLayoutVars>
          <dgm:bulletEnabled val="1"/>
        </dgm:presLayoutVars>
      </dgm:prSet>
      <dgm:spPr/>
    </dgm:pt>
    <dgm:pt modelId="{CFC580C9-8455-41EE-9B1A-4ABBC6EB4231}" type="pres">
      <dgm:prSet presAssocID="{57F3D933-C20D-41E5-B5E2-1390A3AAF7A1}" presName="spacing" presStyleCnt="0"/>
      <dgm:spPr/>
    </dgm:pt>
    <dgm:pt modelId="{071A5C78-4EF4-4DBD-BAA9-2FDCEE6A0B83}" type="pres">
      <dgm:prSet presAssocID="{93232C16-9D10-4FF6-B1BF-ABEC993C4E8A}" presName="composite" presStyleCnt="0"/>
      <dgm:spPr/>
    </dgm:pt>
    <dgm:pt modelId="{F45FE063-2314-4793-BF15-23E10DDDBDC3}" type="pres">
      <dgm:prSet presAssocID="{93232C16-9D10-4FF6-B1BF-ABEC993C4E8A}" presName="imgShp"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EBC98987-4297-43F2-BB7A-BAF03054BFC7}" type="pres">
      <dgm:prSet presAssocID="{93232C16-9D10-4FF6-B1BF-ABEC993C4E8A}" presName="txShp" presStyleLbl="node1" presStyleIdx="2" presStyleCnt="6">
        <dgm:presLayoutVars>
          <dgm:bulletEnabled val="1"/>
        </dgm:presLayoutVars>
      </dgm:prSet>
      <dgm:spPr/>
    </dgm:pt>
    <dgm:pt modelId="{6121495E-7F07-497F-A6E7-A1E5DC2085F5}" type="pres">
      <dgm:prSet presAssocID="{252155F8-B6C1-4D7A-B07B-62D571FEE099}" presName="spacing" presStyleCnt="0"/>
      <dgm:spPr/>
    </dgm:pt>
    <dgm:pt modelId="{6AA03039-DF7F-49D7-86A1-102E28A046DF}" type="pres">
      <dgm:prSet presAssocID="{8EFEC48C-E657-4B4D-B018-3DC72B41FB87}" presName="composite" presStyleCnt="0"/>
      <dgm:spPr/>
    </dgm:pt>
    <dgm:pt modelId="{F95A42A7-E98A-4EFF-8917-CA2B10036A34}" type="pres">
      <dgm:prSet presAssocID="{8EFEC48C-E657-4B4D-B018-3DC72B41FB87}" presName="imgShp"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oup of people with solid fill"/>
        </a:ext>
      </dgm:extLst>
    </dgm:pt>
    <dgm:pt modelId="{A9D7716C-B6CF-4386-AA1C-B1C348149D7D}" type="pres">
      <dgm:prSet presAssocID="{8EFEC48C-E657-4B4D-B018-3DC72B41FB87}" presName="txShp" presStyleLbl="node1" presStyleIdx="3" presStyleCnt="6" custLinFactNeighborX="-314">
        <dgm:presLayoutVars>
          <dgm:bulletEnabled val="1"/>
        </dgm:presLayoutVars>
      </dgm:prSet>
      <dgm:spPr/>
    </dgm:pt>
    <dgm:pt modelId="{BCA7B90A-BC69-4217-88A5-05AA3E193B1B}" type="pres">
      <dgm:prSet presAssocID="{FC34F6DF-0DC1-40EB-B669-0297F4A1F34C}" presName="spacing" presStyleCnt="0"/>
      <dgm:spPr/>
    </dgm:pt>
    <dgm:pt modelId="{8B66E989-F946-4A90-A3CA-9C2F7F42DC85}" type="pres">
      <dgm:prSet presAssocID="{E35DBA92-F99D-436B-BF30-9B0F344BD7B3}" presName="composite" presStyleCnt="0"/>
      <dgm:spPr/>
    </dgm:pt>
    <dgm:pt modelId="{3402A7C8-77C1-4E7F-A2D8-2F721BB8F258}" type="pres">
      <dgm:prSet presAssocID="{E35DBA92-F99D-436B-BF30-9B0F344BD7B3}" presName="imgShp"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upply And Demand with solid fill"/>
        </a:ext>
      </dgm:extLst>
    </dgm:pt>
    <dgm:pt modelId="{5CBF6124-8FCF-4FE1-8467-081FEBF0E9F3}" type="pres">
      <dgm:prSet presAssocID="{E35DBA92-F99D-436B-BF30-9B0F344BD7B3}" presName="txShp" presStyleLbl="node1" presStyleIdx="4" presStyleCnt="6">
        <dgm:presLayoutVars>
          <dgm:bulletEnabled val="1"/>
        </dgm:presLayoutVars>
      </dgm:prSet>
      <dgm:spPr/>
    </dgm:pt>
    <dgm:pt modelId="{F361E332-9618-4A95-94B2-8B0F433A72E7}" type="pres">
      <dgm:prSet presAssocID="{CF925795-FEB8-41C4-8866-178E2C53731A}" presName="spacing" presStyleCnt="0"/>
      <dgm:spPr/>
    </dgm:pt>
    <dgm:pt modelId="{24627C68-6AD1-4C01-9BE5-3C6FD81533F7}" type="pres">
      <dgm:prSet presAssocID="{BD932B0C-72D9-481A-9960-4C5B9BF367D0}" presName="composite" presStyleCnt="0"/>
      <dgm:spPr/>
    </dgm:pt>
    <dgm:pt modelId="{0E72E683-0C8E-4B03-90F4-175540192E34}" type="pres">
      <dgm:prSet presAssocID="{BD932B0C-72D9-481A-9960-4C5B9BF367D0}" presName="imgShp"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Alterations &amp; Tailoring with solid fill"/>
        </a:ext>
      </dgm:extLst>
    </dgm:pt>
    <dgm:pt modelId="{03AD1F6F-12A8-4615-9463-15C4858442DE}" type="pres">
      <dgm:prSet presAssocID="{BD932B0C-72D9-481A-9960-4C5B9BF367D0}" presName="txShp" presStyleLbl="node1" presStyleIdx="5" presStyleCnt="6">
        <dgm:presLayoutVars>
          <dgm:bulletEnabled val="1"/>
        </dgm:presLayoutVars>
      </dgm:prSet>
      <dgm:spPr/>
    </dgm:pt>
  </dgm:ptLst>
  <dgm:cxnLst>
    <dgm:cxn modelId="{93E67B10-7E50-4D70-A032-68F4F954E855}" type="presOf" srcId="{BD932B0C-72D9-481A-9960-4C5B9BF367D0}" destId="{03AD1F6F-12A8-4615-9463-15C4858442DE}" srcOrd="0" destOrd="0" presId="urn:microsoft.com/office/officeart/2005/8/layout/vList3"/>
    <dgm:cxn modelId="{457CF915-0146-4735-BE98-DF73743B63FB}" srcId="{CC9537B7-4C9F-4E72-AFFF-7F888FAD1374}" destId="{E35DBA92-F99D-436B-BF30-9B0F344BD7B3}" srcOrd="4" destOrd="0" parTransId="{3E59F14E-D20F-4A0E-B28B-73ABF7481B6B}" sibTransId="{CF925795-FEB8-41C4-8866-178E2C53731A}"/>
    <dgm:cxn modelId="{73F44A23-48AB-403D-B716-7133B2CF0AE5}" type="presOf" srcId="{E35DBA92-F99D-436B-BF30-9B0F344BD7B3}" destId="{5CBF6124-8FCF-4FE1-8467-081FEBF0E9F3}" srcOrd="0" destOrd="0" presId="urn:microsoft.com/office/officeart/2005/8/layout/vList3"/>
    <dgm:cxn modelId="{819B1B30-E438-40B0-A469-66960EE72574}" srcId="{CC9537B7-4C9F-4E72-AFFF-7F888FAD1374}" destId="{7C5C114C-1B7B-4730-95D0-0F6496FB3E88}" srcOrd="1" destOrd="0" parTransId="{362C182A-299A-4A8D-BE77-1904458FF78A}" sibTransId="{57F3D933-C20D-41E5-B5E2-1390A3AAF7A1}"/>
    <dgm:cxn modelId="{83E6773C-34F5-42CC-90E0-85B364698A13}" srcId="{CC9537B7-4C9F-4E72-AFFF-7F888FAD1374}" destId="{8EFEC48C-E657-4B4D-B018-3DC72B41FB87}" srcOrd="3" destOrd="0" parTransId="{EB649C33-B2F8-470A-B977-1BA06303D613}" sibTransId="{FC34F6DF-0DC1-40EB-B669-0297F4A1F34C}"/>
    <dgm:cxn modelId="{2263675E-0B90-41F2-B898-CE8EE55511E0}" srcId="{CC9537B7-4C9F-4E72-AFFF-7F888FAD1374}" destId="{93232C16-9D10-4FF6-B1BF-ABEC993C4E8A}" srcOrd="2" destOrd="0" parTransId="{EB53ECAB-5B5A-4948-8D33-33A893279D27}" sibTransId="{252155F8-B6C1-4D7A-B07B-62D571FEE099}"/>
    <dgm:cxn modelId="{93E7777C-876D-4806-895F-6B5C715A52F3}" type="presOf" srcId="{7C5C114C-1B7B-4730-95D0-0F6496FB3E88}" destId="{AC1AA9C7-EAA8-4C8A-9C2C-E7DD38772B28}" srcOrd="0" destOrd="0" presId="urn:microsoft.com/office/officeart/2005/8/layout/vList3"/>
    <dgm:cxn modelId="{4118BE8D-D43F-41DF-83EF-5BB3E79BE7A7}" srcId="{CC9537B7-4C9F-4E72-AFFF-7F888FAD1374}" destId="{9C6A4461-72C2-4D8D-9E1B-6290A77932D4}" srcOrd="0" destOrd="0" parTransId="{C82A23E1-20BF-4CAE-9313-0DAEF55AC0D8}" sibTransId="{EF3380D3-2996-4CEF-9872-F35F1A67B0A6}"/>
    <dgm:cxn modelId="{44EBCBA0-E2CC-4D25-9A44-44A854C0E8FC}" type="presOf" srcId="{9C6A4461-72C2-4D8D-9E1B-6290A77932D4}" destId="{863262D0-4C2A-4DCC-8092-313728E1A543}" srcOrd="0" destOrd="0" presId="urn:microsoft.com/office/officeart/2005/8/layout/vList3"/>
    <dgm:cxn modelId="{69CEA0AB-0287-47B5-9D86-2154E5EECA1D}" srcId="{CC9537B7-4C9F-4E72-AFFF-7F888FAD1374}" destId="{BD932B0C-72D9-481A-9960-4C5B9BF367D0}" srcOrd="5" destOrd="0" parTransId="{6B07879C-801A-4139-BA35-603497D65F85}" sibTransId="{E49D5B1F-7254-4A9E-B6F3-5F446217BA0E}"/>
    <dgm:cxn modelId="{B2EFE4E2-8A5F-41BE-9D86-3BEC9A47E0BA}" type="presOf" srcId="{93232C16-9D10-4FF6-B1BF-ABEC993C4E8A}" destId="{EBC98987-4297-43F2-BB7A-BAF03054BFC7}" srcOrd="0" destOrd="0" presId="urn:microsoft.com/office/officeart/2005/8/layout/vList3"/>
    <dgm:cxn modelId="{F96ACAF1-7319-4AE8-94DC-A3649AE5BE20}" type="presOf" srcId="{8EFEC48C-E657-4B4D-B018-3DC72B41FB87}" destId="{A9D7716C-B6CF-4386-AA1C-B1C348149D7D}" srcOrd="0" destOrd="0" presId="urn:microsoft.com/office/officeart/2005/8/layout/vList3"/>
    <dgm:cxn modelId="{2AB608F4-6E8C-4949-8740-0397D4568056}" type="presOf" srcId="{CC9537B7-4C9F-4E72-AFFF-7F888FAD1374}" destId="{B0FAA4D4-A92A-45C1-A955-034B234C5397}" srcOrd="0" destOrd="0" presId="urn:microsoft.com/office/officeart/2005/8/layout/vList3"/>
    <dgm:cxn modelId="{DAC4557E-A7F3-47EC-AAB0-761CA6D7D34B}" type="presParOf" srcId="{B0FAA4D4-A92A-45C1-A955-034B234C5397}" destId="{BD15560A-FFD9-4483-B62B-392B67778E12}" srcOrd="0" destOrd="0" presId="urn:microsoft.com/office/officeart/2005/8/layout/vList3"/>
    <dgm:cxn modelId="{14A62825-C005-4C27-B760-406E03184EDF}" type="presParOf" srcId="{BD15560A-FFD9-4483-B62B-392B67778E12}" destId="{DE60ECD7-B09D-4033-A636-627BF970C74B}" srcOrd="0" destOrd="0" presId="urn:microsoft.com/office/officeart/2005/8/layout/vList3"/>
    <dgm:cxn modelId="{E67525FC-87A9-481F-B4F4-E36AFB89D250}" type="presParOf" srcId="{BD15560A-FFD9-4483-B62B-392B67778E12}" destId="{863262D0-4C2A-4DCC-8092-313728E1A543}" srcOrd="1" destOrd="0" presId="urn:microsoft.com/office/officeart/2005/8/layout/vList3"/>
    <dgm:cxn modelId="{D6B5CA07-5B18-4131-AB44-3BA72CCE8078}" type="presParOf" srcId="{B0FAA4D4-A92A-45C1-A955-034B234C5397}" destId="{AC0403F4-47B0-4386-8B4C-2E67EB73DEF2}" srcOrd="1" destOrd="0" presId="urn:microsoft.com/office/officeart/2005/8/layout/vList3"/>
    <dgm:cxn modelId="{C43FCE21-D29B-4B71-A16E-B7A270ACE61B}" type="presParOf" srcId="{B0FAA4D4-A92A-45C1-A955-034B234C5397}" destId="{86647141-A1ED-4F3E-9122-F397F54539C1}" srcOrd="2" destOrd="0" presId="urn:microsoft.com/office/officeart/2005/8/layout/vList3"/>
    <dgm:cxn modelId="{7F0178AF-0B12-4B32-B977-C8CB57FCB559}" type="presParOf" srcId="{86647141-A1ED-4F3E-9122-F397F54539C1}" destId="{2056F539-C928-4511-BF81-FAAD1F379954}" srcOrd="0" destOrd="0" presId="urn:microsoft.com/office/officeart/2005/8/layout/vList3"/>
    <dgm:cxn modelId="{7845FAC8-5A15-4A11-93BD-1C779DC08817}" type="presParOf" srcId="{86647141-A1ED-4F3E-9122-F397F54539C1}" destId="{AC1AA9C7-EAA8-4C8A-9C2C-E7DD38772B28}" srcOrd="1" destOrd="0" presId="urn:microsoft.com/office/officeart/2005/8/layout/vList3"/>
    <dgm:cxn modelId="{6FA6F3A0-AAFA-4BB7-B6DC-B549E021DBC8}" type="presParOf" srcId="{B0FAA4D4-A92A-45C1-A955-034B234C5397}" destId="{CFC580C9-8455-41EE-9B1A-4ABBC6EB4231}" srcOrd="3" destOrd="0" presId="urn:microsoft.com/office/officeart/2005/8/layout/vList3"/>
    <dgm:cxn modelId="{494B2383-BBE6-4E62-8C04-8FFD6E88DEF9}" type="presParOf" srcId="{B0FAA4D4-A92A-45C1-A955-034B234C5397}" destId="{071A5C78-4EF4-4DBD-BAA9-2FDCEE6A0B83}" srcOrd="4" destOrd="0" presId="urn:microsoft.com/office/officeart/2005/8/layout/vList3"/>
    <dgm:cxn modelId="{A1C83462-7990-4811-AE47-5C6FD8764D06}" type="presParOf" srcId="{071A5C78-4EF4-4DBD-BAA9-2FDCEE6A0B83}" destId="{F45FE063-2314-4793-BF15-23E10DDDBDC3}" srcOrd="0" destOrd="0" presId="urn:microsoft.com/office/officeart/2005/8/layout/vList3"/>
    <dgm:cxn modelId="{6E3DCF5C-FF70-4A20-BCE7-B8E6493D033A}" type="presParOf" srcId="{071A5C78-4EF4-4DBD-BAA9-2FDCEE6A0B83}" destId="{EBC98987-4297-43F2-BB7A-BAF03054BFC7}" srcOrd="1" destOrd="0" presId="urn:microsoft.com/office/officeart/2005/8/layout/vList3"/>
    <dgm:cxn modelId="{D32E753E-ADB7-4207-A3F0-0886DAEFEA53}" type="presParOf" srcId="{B0FAA4D4-A92A-45C1-A955-034B234C5397}" destId="{6121495E-7F07-497F-A6E7-A1E5DC2085F5}" srcOrd="5" destOrd="0" presId="urn:microsoft.com/office/officeart/2005/8/layout/vList3"/>
    <dgm:cxn modelId="{A003649B-7283-46E6-9DF9-08B26D7A4016}" type="presParOf" srcId="{B0FAA4D4-A92A-45C1-A955-034B234C5397}" destId="{6AA03039-DF7F-49D7-86A1-102E28A046DF}" srcOrd="6" destOrd="0" presId="urn:microsoft.com/office/officeart/2005/8/layout/vList3"/>
    <dgm:cxn modelId="{E954D575-8B22-47B1-B398-F918D6C8FDC7}" type="presParOf" srcId="{6AA03039-DF7F-49D7-86A1-102E28A046DF}" destId="{F95A42A7-E98A-4EFF-8917-CA2B10036A34}" srcOrd="0" destOrd="0" presId="urn:microsoft.com/office/officeart/2005/8/layout/vList3"/>
    <dgm:cxn modelId="{136558E3-9CB0-4283-9E30-83955DB30218}" type="presParOf" srcId="{6AA03039-DF7F-49D7-86A1-102E28A046DF}" destId="{A9D7716C-B6CF-4386-AA1C-B1C348149D7D}" srcOrd="1" destOrd="0" presId="urn:microsoft.com/office/officeart/2005/8/layout/vList3"/>
    <dgm:cxn modelId="{5FB43DA5-A4E8-4F48-A6D5-DFCD860FA17F}" type="presParOf" srcId="{B0FAA4D4-A92A-45C1-A955-034B234C5397}" destId="{BCA7B90A-BC69-4217-88A5-05AA3E193B1B}" srcOrd="7" destOrd="0" presId="urn:microsoft.com/office/officeart/2005/8/layout/vList3"/>
    <dgm:cxn modelId="{4F40C0EF-22BE-4BA8-B8AA-E39D777F275C}" type="presParOf" srcId="{B0FAA4D4-A92A-45C1-A955-034B234C5397}" destId="{8B66E989-F946-4A90-A3CA-9C2F7F42DC85}" srcOrd="8" destOrd="0" presId="urn:microsoft.com/office/officeart/2005/8/layout/vList3"/>
    <dgm:cxn modelId="{E543EA2C-D035-4DD6-AE2E-C345CCE2F0F8}" type="presParOf" srcId="{8B66E989-F946-4A90-A3CA-9C2F7F42DC85}" destId="{3402A7C8-77C1-4E7F-A2D8-2F721BB8F258}" srcOrd="0" destOrd="0" presId="urn:microsoft.com/office/officeart/2005/8/layout/vList3"/>
    <dgm:cxn modelId="{7E230A4C-43C5-4970-8808-6FC5430B972D}" type="presParOf" srcId="{8B66E989-F946-4A90-A3CA-9C2F7F42DC85}" destId="{5CBF6124-8FCF-4FE1-8467-081FEBF0E9F3}" srcOrd="1" destOrd="0" presId="urn:microsoft.com/office/officeart/2005/8/layout/vList3"/>
    <dgm:cxn modelId="{069F048B-02D0-41E8-81A9-48D50B1B79F6}" type="presParOf" srcId="{B0FAA4D4-A92A-45C1-A955-034B234C5397}" destId="{F361E332-9618-4A95-94B2-8B0F433A72E7}" srcOrd="9" destOrd="0" presId="urn:microsoft.com/office/officeart/2005/8/layout/vList3"/>
    <dgm:cxn modelId="{2938B0C3-2754-47AA-BB9C-FF8501BABA98}" type="presParOf" srcId="{B0FAA4D4-A92A-45C1-A955-034B234C5397}" destId="{24627C68-6AD1-4C01-9BE5-3C6FD81533F7}" srcOrd="10" destOrd="0" presId="urn:microsoft.com/office/officeart/2005/8/layout/vList3"/>
    <dgm:cxn modelId="{96FE941E-296B-49F1-8514-3E7A01913387}" type="presParOf" srcId="{24627C68-6AD1-4C01-9BE5-3C6FD81533F7}" destId="{0E72E683-0C8E-4B03-90F4-175540192E34}" srcOrd="0" destOrd="0" presId="urn:microsoft.com/office/officeart/2005/8/layout/vList3"/>
    <dgm:cxn modelId="{31D4E96C-1CD2-46CF-807B-C2C2D5268018}" type="presParOf" srcId="{24627C68-6AD1-4C01-9BE5-3C6FD81533F7}" destId="{03AD1F6F-12A8-4615-9463-15C4858442DE}"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C9537B7-4C9F-4E72-AFFF-7F888FAD1374}" type="doc">
      <dgm:prSet loTypeId="urn:microsoft.com/office/officeart/2005/8/layout/vList3" loCatId="list" qsTypeId="urn:microsoft.com/office/officeart/2005/8/quickstyle/simple1" qsCatId="simple" csTypeId="urn:microsoft.com/office/officeart/2005/8/colors/accent1_2" csCatId="accent1" phldr="1"/>
      <dgm:spPr/>
    </dgm:pt>
    <dgm:pt modelId="{9C6A4461-72C2-4D8D-9E1B-6290A77932D4}">
      <dgm:prSet phldrT="[Text]"/>
      <dgm:spPr/>
      <dgm:t>
        <a:bodyPr/>
        <a:lstStyle/>
        <a:p>
          <a:r>
            <a:rPr lang="en-US"/>
            <a:t>Relative priority</a:t>
          </a:r>
        </a:p>
      </dgm:t>
    </dgm:pt>
    <dgm:pt modelId="{C82A23E1-20BF-4CAE-9313-0DAEF55AC0D8}" type="parTrans" cxnId="{4118BE8D-D43F-41DF-83EF-5BB3E79BE7A7}">
      <dgm:prSet/>
      <dgm:spPr/>
      <dgm:t>
        <a:bodyPr/>
        <a:lstStyle/>
        <a:p>
          <a:endParaRPr lang="en-US"/>
        </a:p>
      </dgm:t>
    </dgm:pt>
    <dgm:pt modelId="{EF3380D3-2996-4CEF-9872-F35F1A67B0A6}" type="sibTrans" cxnId="{4118BE8D-D43F-41DF-83EF-5BB3E79BE7A7}">
      <dgm:prSet/>
      <dgm:spPr/>
      <dgm:t>
        <a:bodyPr/>
        <a:lstStyle/>
        <a:p>
          <a:endParaRPr lang="en-US"/>
        </a:p>
      </dgm:t>
    </dgm:pt>
    <dgm:pt modelId="{7C5C114C-1B7B-4730-95D0-0F6496FB3E88}">
      <dgm:prSet phldrT="[Text]"/>
      <dgm:spPr/>
      <dgm:t>
        <a:bodyPr/>
        <a:lstStyle/>
        <a:p>
          <a:r>
            <a:rPr lang="en-US" dirty="0"/>
            <a:t>Available resources (time, personnel)</a:t>
          </a:r>
        </a:p>
      </dgm:t>
    </dgm:pt>
    <dgm:pt modelId="{362C182A-299A-4A8D-BE77-1904458FF78A}" type="parTrans" cxnId="{819B1B30-E438-40B0-A469-66960EE72574}">
      <dgm:prSet/>
      <dgm:spPr/>
      <dgm:t>
        <a:bodyPr/>
        <a:lstStyle/>
        <a:p>
          <a:endParaRPr lang="en-US"/>
        </a:p>
      </dgm:t>
    </dgm:pt>
    <dgm:pt modelId="{57F3D933-C20D-41E5-B5E2-1390A3AAF7A1}" type="sibTrans" cxnId="{819B1B30-E438-40B0-A469-66960EE72574}">
      <dgm:prSet/>
      <dgm:spPr/>
      <dgm:t>
        <a:bodyPr/>
        <a:lstStyle/>
        <a:p>
          <a:endParaRPr lang="en-US"/>
        </a:p>
      </dgm:t>
    </dgm:pt>
    <dgm:pt modelId="{93232C16-9D10-4FF6-B1BF-ABEC993C4E8A}">
      <dgm:prSet phldrT="[Text]"/>
      <dgm:spPr/>
      <dgm:t>
        <a:bodyPr/>
        <a:lstStyle/>
        <a:p>
          <a:r>
            <a:rPr lang="en-US"/>
            <a:t>Cost</a:t>
          </a:r>
        </a:p>
      </dgm:t>
    </dgm:pt>
    <dgm:pt modelId="{EB53ECAB-5B5A-4948-8D33-33A893279D27}" type="parTrans" cxnId="{2263675E-0B90-41F2-B898-CE8EE55511E0}">
      <dgm:prSet/>
      <dgm:spPr/>
      <dgm:t>
        <a:bodyPr/>
        <a:lstStyle/>
        <a:p>
          <a:endParaRPr lang="en-US"/>
        </a:p>
      </dgm:t>
    </dgm:pt>
    <dgm:pt modelId="{252155F8-B6C1-4D7A-B07B-62D571FEE099}" type="sibTrans" cxnId="{2263675E-0B90-41F2-B898-CE8EE55511E0}">
      <dgm:prSet/>
      <dgm:spPr/>
      <dgm:t>
        <a:bodyPr/>
        <a:lstStyle/>
        <a:p>
          <a:endParaRPr lang="en-US"/>
        </a:p>
      </dgm:t>
    </dgm:pt>
    <dgm:pt modelId="{B0FAA4D4-A92A-45C1-A955-034B234C5397}" type="pres">
      <dgm:prSet presAssocID="{CC9537B7-4C9F-4E72-AFFF-7F888FAD1374}" presName="linearFlow" presStyleCnt="0">
        <dgm:presLayoutVars>
          <dgm:dir/>
          <dgm:resizeHandles val="exact"/>
        </dgm:presLayoutVars>
      </dgm:prSet>
      <dgm:spPr/>
    </dgm:pt>
    <dgm:pt modelId="{BD15560A-FFD9-4483-B62B-392B67778E12}" type="pres">
      <dgm:prSet presAssocID="{9C6A4461-72C2-4D8D-9E1B-6290A77932D4}" presName="composite" presStyleCnt="0"/>
      <dgm:spPr/>
    </dgm:pt>
    <dgm:pt modelId="{DE60ECD7-B09D-4033-A636-627BF970C74B}" type="pres">
      <dgm:prSet presAssocID="{9C6A4461-72C2-4D8D-9E1B-6290A77932D4}"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863262D0-4C2A-4DCC-8092-313728E1A543}" type="pres">
      <dgm:prSet presAssocID="{9C6A4461-72C2-4D8D-9E1B-6290A77932D4}" presName="txShp" presStyleLbl="node1" presStyleIdx="0" presStyleCnt="3">
        <dgm:presLayoutVars>
          <dgm:bulletEnabled val="1"/>
        </dgm:presLayoutVars>
      </dgm:prSet>
      <dgm:spPr/>
    </dgm:pt>
    <dgm:pt modelId="{AC0403F4-47B0-4386-8B4C-2E67EB73DEF2}" type="pres">
      <dgm:prSet presAssocID="{EF3380D3-2996-4CEF-9872-F35F1A67B0A6}" presName="spacing" presStyleCnt="0"/>
      <dgm:spPr/>
    </dgm:pt>
    <dgm:pt modelId="{86647141-A1ED-4F3E-9122-F397F54539C1}" type="pres">
      <dgm:prSet presAssocID="{7C5C114C-1B7B-4730-95D0-0F6496FB3E88}" presName="composite" presStyleCnt="0"/>
      <dgm:spPr/>
    </dgm:pt>
    <dgm:pt modelId="{2056F539-C928-4511-BF81-FAAD1F379954}" type="pres">
      <dgm:prSet presAssocID="{7C5C114C-1B7B-4730-95D0-0F6496FB3E88}"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ycle with people with solid fill"/>
        </a:ext>
      </dgm:extLst>
    </dgm:pt>
    <dgm:pt modelId="{AC1AA9C7-EAA8-4C8A-9C2C-E7DD38772B28}" type="pres">
      <dgm:prSet presAssocID="{7C5C114C-1B7B-4730-95D0-0F6496FB3E88}" presName="txShp" presStyleLbl="node1" presStyleIdx="1" presStyleCnt="3">
        <dgm:presLayoutVars>
          <dgm:bulletEnabled val="1"/>
        </dgm:presLayoutVars>
      </dgm:prSet>
      <dgm:spPr/>
    </dgm:pt>
    <dgm:pt modelId="{CFC580C9-8455-41EE-9B1A-4ABBC6EB4231}" type="pres">
      <dgm:prSet presAssocID="{57F3D933-C20D-41E5-B5E2-1390A3AAF7A1}" presName="spacing" presStyleCnt="0"/>
      <dgm:spPr/>
    </dgm:pt>
    <dgm:pt modelId="{071A5C78-4EF4-4DBD-BAA9-2FDCEE6A0B83}" type="pres">
      <dgm:prSet presAssocID="{93232C16-9D10-4FF6-B1BF-ABEC993C4E8A}" presName="composite" presStyleCnt="0"/>
      <dgm:spPr/>
    </dgm:pt>
    <dgm:pt modelId="{F45FE063-2314-4793-BF15-23E10DDDBDC3}" type="pres">
      <dgm:prSet presAssocID="{93232C16-9D10-4FF6-B1BF-ABEC993C4E8A}"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EBC98987-4297-43F2-BB7A-BAF03054BFC7}" type="pres">
      <dgm:prSet presAssocID="{93232C16-9D10-4FF6-B1BF-ABEC993C4E8A}" presName="txShp" presStyleLbl="node1" presStyleIdx="2" presStyleCnt="3">
        <dgm:presLayoutVars>
          <dgm:bulletEnabled val="1"/>
        </dgm:presLayoutVars>
      </dgm:prSet>
      <dgm:spPr/>
    </dgm:pt>
  </dgm:ptLst>
  <dgm:cxnLst>
    <dgm:cxn modelId="{819B1B30-E438-40B0-A469-66960EE72574}" srcId="{CC9537B7-4C9F-4E72-AFFF-7F888FAD1374}" destId="{7C5C114C-1B7B-4730-95D0-0F6496FB3E88}" srcOrd="1" destOrd="0" parTransId="{362C182A-299A-4A8D-BE77-1904458FF78A}" sibTransId="{57F3D933-C20D-41E5-B5E2-1390A3AAF7A1}"/>
    <dgm:cxn modelId="{2263675E-0B90-41F2-B898-CE8EE55511E0}" srcId="{CC9537B7-4C9F-4E72-AFFF-7F888FAD1374}" destId="{93232C16-9D10-4FF6-B1BF-ABEC993C4E8A}" srcOrd="2" destOrd="0" parTransId="{EB53ECAB-5B5A-4948-8D33-33A893279D27}" sibTransId="{252155F8-B6C1-4D7A-B07B-62D571FEE099}"/>
    <dgm:cxn modelId="{93E7777C-876D-4806-895F-6B5C715A52F3}" type="presOf" srcId="{7C5C114C-1B7B-4730-95D0-0F6496FB3E88}" destId="{AC1AA9C7-EAA8-4C8A-9C2C-E7DD38772B28}" srcOrd="0" destOrd="0" presId="urn:microsoft.com/office/officeart/2005/8/layout/vList3"/>
    <dgm:cxn modelId="{4118BE8D-D43F-41DF-83EF-5BB3E79BE7A7}" srcId="{CC9537B7-4C9F-4E72-AFFF-7F888FAD1374}" destId="{9C6A4461-72C2-4D8D-9E1B-6290A77932D4}" srcOrd="0" destOrd="0" parTransId="{C82A23E1-20BF-4CAE-9313-0DAEF55AC0D8}" sibTransId="{EF3380D3-2996-4CEF-9872-F35F1A67B0A6}"/>
    <dgm:cxn modelId="{44EBCBA0-E2CC-4D25-9A44-44A854C0E8FC}" type="presOf" srcId="{9C6A4461-72C2-4D8D-9E1B-6290A77932D4}" destId="{863262D0-4C2A-4DCC-8092-313728E1A543}" srcOrd="0" destOrd="0" presId="urn:microsoft.com/office/officeart/2005/8/layout/vList3"/>
    <dgm:cxn modelId="{B2EFE4E2-8A5F-41BE-9D86-3BEC9A47E0BA}" type="presOf" srcId="{93232C16-9D10-4FF6-B1BF-ABEC993C4E8A}" destId="{EBC98987-4297-43F2-BB7A-BAF03054BFC7}" srcOrd="0" destOrd="0" presId="urn:microsoft.com/office/officeart/2005/8/layout/vList3"/>
    <dgm:cxn modelId="{2AB608F4-6E8C-4949-8740-0397D4568056}" type="presOf" srcId="{CC9537B7-4C9F-4E72-AFFF-7F888FAD1374}" destId="{B0FAA4D4-A92A-45C1-A955-034B234C5397}" srcOrd="0" destOrd="0" presId="urn:microsoft.com/office/officeart/2005/8/layout/vList3"/>
    <dgm:cxn modelId="{DAC4557E-A7F3-47EC-AAB0-761CA6D7D34B}" type="presParOf" srcId="{B0FAA4D4-A92A-45C1-A955-034B234C5397}" destId="{BD15560A-FFD9-4483-B62B-392B67778E12}" srcOrd="0" destOrd="0" presId="urn:microsoft.com/office/officeart/2005/8/layout/vList3"/>
    <dgm:cxn modelId="{14A62825-C005-4C27-B760-406E03184EDF}" type="presParOf" srcId="{BD15560A-FFD9-4483-B62B-392B67778E12}" destId="{DE60ECD7-B09D-4033-A636-627BF970C74B}" srcOrd="0" destOrd="0" presId="urn:microsoft.com/office/officeart/2005/8/layout/vList3"/>
    <dgm:cxn modelId="{E67525FC-87A9-481F-B4F4-E36AFB89D250}" type="presParOf" srcId="{BD15560A-FFD9-4483-B62B-392B67778E12}" destId="{863262D0-4C2A-4DCC-8092-313728E1A543}" srcOrd="1" destOrd="0" presId="urn:microsoft.com/office/officeart/2005/8/layout/vList3"/>
    <dgm:cxn modelId="{D6B5CA07-5B18-4131-AB44-3BA72CCE8078}" type="presParOf" srcId="{B0FAA4D4-A92A-45C1-A955-034B234C5397}" destId="{AC0403F4-47B0-4386-8B4C-2E67EB73DEF2}" srcOrd="1" destOrd="0" presId="urn:microsoft.com/office/officeart/2005/8/layout/vList3"/>
    <dgm:cxn modelId="{C43FCE21-D29B-4B71-A16E-B7A270ACE61B}" type="presParOf" srcId="{B0FAA4D4-A92A-45C1-A955-034B234C5397}" destId="{86647141-A1ED-4F3E-9122-F397F54539C1}" srcOrd="2" destOrd="0" presId="urn:microsoft.com/office/officeart/2005/8/layout/vList3"/>
    <dgm:cxn modelId="{7F0178AF-0B12-4B32-B977-C8CB57FCB559}" type="presParOf" srcId="{86647141-A1ED-4F3E-9122-F397F54539C1}" destId="{2056F539-C928-4511-BF81-FAAD1F379954}" srcOrd="0" destOrd="0" presId="urn:microsoft.com/office/officeart/2005/8/layout/vList3"/>
    <dgm:cxn modelId="{7845FAC8-5A15-4A11-93BD-1C779DC08817}" type="presParOf" srcId="{86647141-A1ED-4F3E-9122-F397F54539C1}" destId="{AC1AA9C7-EAA8-4C8A-9C2C-E7DD38772B28}" srcOrd="1" destOrd="0" presId="urn:microsoft.com/office/officeart/2005/8/layout/vList3"/>
    <dgm:cxn modelId="{6FA6F3A0-AAFA-4BB7-B6DC-B549E021DBC8}" type="presParOf" srcId="{B0FAA4D4-A92A-45C1-A955-034B234C5397}" destId="{CFC580C9-8455-41EE-9B1A-4ABBC6EB4231}" srcOrd="3" destOrd="0" presId="urn:microsoft.com/office/officeart/2005/8/layout/vList3"/>
    <dgm:cxn modelId="{494B2383-BBE6-4E62-8C04-8FFD6E88DEF9}" type="presParOf" srcId="{B0FAA4D4-A92A-45C1-A955-034B234C5397}" destId="{071A5C78-4EF4-4DBD-BAA9-2FDCEE6A0B83}" srcOrd="4" destOrd="0" presId="urn:microsoft.com/office/officeart/2005/8/layout/vList3"/>
    <dgm:cxn modelId="{A1C83462-7990-4811-AE47-5C6FD8764D06}" type="presParOf" srcId="{071A5C78-4EF4-4DBD-BAA9-2FDCEE6A0B83}" destId="{F45FE063-2314-4793-BF15-23E10DDDBDC3}" srcOrd="0" destOrd="0" presId="urn:microsoft.com/office/officeart/2005/8/layout/vList3"/>
    <dgm:cxn modelId="{6E3DCF5C-FF70-4A20-BCE7-B8E6493D033A}" type="presParOf" srcId="{071A5C78-4EF4-4DBD-BAA9-2FDCEE6A0B83}" destId="{EBC98987-4297-43F2-BB7A-BAF03054BFC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C9537B7-4C9F-4E72-AFFF-7F888FAD1374}" type="doc">
      <dgm:prSet loTypeId="urn:microsoft.com/office/officeart/2005/8/layout/vList3" loCatId="list" qsTypeId="urn:microsoft.com/office/officeart/2005/8/quickstyle/simple1" qsCatId="simple" csTypeId="urn:microsoft.com/office/officeart/2005/8/colors/accent1_2" csCatId="accent1" phldr="1"/>
      <dgm:spPr/>
    </dgm:pt>
    <dgm:pt modelId="{9C6A4461-72C2-4D8D-9E1B-6290A77932D4}">
      <dgm:prSet phldrT="[Text]"/>
      <dgm:spPr/>
      <dgm:t>
        <a:bodyPr/>
        <a:lstStyle/>
        <a:p>
          <a:r>
            <a:rPr lang="en-US"/>
            <a:t>External policy &amp; incentives</a:t>
          </a:r>
        </a:p>
      </dgm:t>
    </dgm:pt>
    <dgm:pt modelId="{C82A23E1-20BF-4CAE-9313-0DAEF55AC0D8}" type="parTrans" cxnId="{4118BE8D-D43F-41DF-83EF-5BB3E79BE7A7}">
      <dgm:prSet/>
      <dgm:spPr/>
      <dgm:t>
        <a:bodyPr/>
        <a:lstStyle/>
        <a:p>
          <a:endParaRPr lang="en-US"/>
        </a:p>
      </dgm:t>
    </dgm:pt>
    <dgm:pt modelId="{EF3380D3-2996-4CEF-9872-F35F1A67B0A6}" type="sibTrans" cxnId="{4118BE8D-D43F-41DF-83EF-5BB3E79BE7A7}">
      <dgm:prSet/>
      <dgm:spPr/>
      <dgm:t>
        <a:bodyPr/>
        <a:lstStyle/>
        <a:p>
          <a:endParaRPr lang="en-US"/>
        </a:p>
      </dgm:t>
    </dgm:pt>
    <dgm:pt modelId="{7C5C114C-1B7B-4730-95D0-0F6496FB3E88}">
      <dgm:prSet phldrT="[Text]"/>
      <dgm:spPr/>
      <dgm:t>
        <a:bodyPr/>
        <a:lstStyle/>
        <a:p>
          <a:r>
            <a:rPr lang="en-US"/>
            <a:t>Implementation climate</a:t>
          </a:r>
        </a:p>
      </dgm:t>
    </dgm:pt>
    <dgm:pt modelId="{362C182A-299A-4A8D-BE77-1904458FF78A}" type="parTrans" cxnId="{819B1B30-E438-40B0-A469-66960EE72574}">
      <dgm:prSet/>
      <dgm:spPr/>
      <dgm:t>
        <a:bodyPr/>
        <a:lstStyle/>
        <a:p>
          <a:endParaRPr lang="en-US"/>
        </a:p>
      </dgm:t>
    </dgm:pt>
    <dgm:pt modelId="{57F3D933-C20D-41E5-B5E2-1390A3AAF7A1}" type="sibTrans" cxnId="{819B1B30-E438-40B0-A469-66960EE72574}">
      <dgm:prSet/>
      <dgm:spPr/>
      <dgm:t>
        <a:bodyPr/>
        <a:lstStyle/>
        <a:p>
          <a:endParaRPr lang="en-US"/>
        </a:p>
      </dgm:t>
    </dgm:pt>
    <dgm:pt modelId="{B0FAA4D4-A92A-45C1-A955-034B234C5397}" type="pres">
      <dgm:prSet presAssocID="{CC9537B7-4C9F-4E72-AFFF-7F888FAD1374}" presName="linearFlow" presStyleCnt="0">
        <dgm:presLayoutVars>
          <dgm:dir/>
          <dgm:resizeHandles val="exact"/>
        </dgm:presLayoutVars>
      </dgm:prSet>
      <dgm:spPr/>
    </dgm:pt>
    <dgm:pt modelId="{BD15560A-FFD9-4483-B62B-392B67778E12}" type="pres">
      <dgm:prSet presAssocID="{9C6A4461-72C2-4D8D-9E1B-6290A77932D4}" presName="composite" presStyleCnt="0"/>
      <dgm:spPr/>
    </dgm:pt>
    <dgm:pt modelId="{DE60ECD7-B09D-4033-A636-627BF970C74B}" type="pres">
      <dgm:prSet presAssocID="{9C6A4461-72C2-4D8D-9E1B-6290A77932D4}"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with solid fill"/>
        </a:ext>
      </dgm:extLst>
    </dgm:pt>
    <dgm:pt modelId="{863262D0-4C2A-4DCC-8092-313728E1A543}" type="pres">
      <dgm:prSet presAssocID="{9C6A4461-72C2-4D8D-9E1B-6290A77932D4}" presName="txShp" presStyleLbl="node1" presStyleIdx="0" presStyleCnt="2">
        <dgm:presLayoutVars>
          <dgm:bulletEnabled val="1"/>
        </dgm:presLayoutVars>
      </dgm:prSet>
      <dgm:spPr/>
    </dgm:pt>
    <dgm:pt modelId="{AC0403F4-47B0-4386-8B4C-2E67EB73DEF2}" type="pres">
      <dgm:prSet presAssocID="{EF3380D3-2996-4CEF-9872-F35F1A67B0A6}" presName="spacing" presStyleCnt="0"/>
      <dgm:spPr/>
    </dgm:pt>
    <dgm:pt modelId="{86647141-A1ED-4F3E-9122-F397F54539C1}" type="pres">
      <dgm:prSet presAssocID="{7C5C114C-1B7B-4730-95D0-0F6496FB3E88}" presName="composite" presStyleCnt="0"/>
      <dgm:spPr/>
    </dgm:pt>
    <dgm:pt modelId="{2056F539-C928-4511-BF81-FAAD1F379954}" type="pres">
      <dgm:prSet presAssocID="{7C5C114C-1B7B-4730-95D0-0F6496FB3E88}" presName="imgShp"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n"/>
        </a:ext>
      </dgm:extLst>
    </dgm:pt>
    <dgm:pt modelId="{AC1AA9C7-EAA8-4C8A-9C2C-E7DD38772B28}" type="pres">
      <dgm:prSet presAssocID="{7C5C114C-1B7B-4730-95D0-0F6496FB3E88}" presName="txShp" presStyleLbl="node1" presStyleIdx="1" presStyleCnt="2">
        <dgm:presLayoutVars>
          <dgm:bulletEnabled val="1"/>
        </dgm:presLayoutVars>
      </dgm:prSet>
      <dgm:spPr/>
    </dgm:pt>
  </dgm:ptLst>
  <dgm:cxnLst>
    <dgm:cxn modelId="{819B1B30-E438-40B0-A469-66960EE72574}" srcId="{CC9537B7-4C9F-4E72-AFFF-7F888FAD1374}" destId="{7C5C114C-1B7B-4730-95D0-0F6496FB3E88}" srcOrd="1" destOrd="0" parTransId="{362C182A-299A-4A8D-BE77-1904458FF78A}" sibTransId="{57F3D933-C20D-41E5-B5E2-1390A3AAF7A1}"/>
    <dgm:cxn modelId="{93E7777C-876D-4806-895F-6B5C715A52F3}" type="presOf" srcId="{7C5C114C-1B7B-4730-95D0-0F6496FB3E88}" destId="{AC1AA9C7-EAA8-4C8A-9C2C-E7DD38772B28}" srcOrd="0" destOrd="0" presId="urn:microsoft.com/office/officeart/2005/8/layout/vList3"/>
    <dgm:cxn modelId="{4118BE8D-D43F-41DF-83EF-5BB3E79BE7A7}" srcId="{CC9537B7-4C9F-4E72-AFFF-7F888FAD1374}" destId="{9C6A4461-72C2-4D8D-9E1B-6290A77932D4}" srcOrd="0" destOrd="0" parTransId="{C82A23E1-20BF-4CAE-9313-0DAEF55AC0D8}" sibTransId="{EF3380D3-2996-4CEF-9872-F35F1A67B0A6}"/>
    <dgm:cxn modelId="{44EBCBA0-E2CC-4D25-9A44-44A854C0E8FC}" type="presOf" srcId="{9C6A4461-72C2-4D8D-9E1B-6290A77932D4}" destId="{863262D0-4C2A-4DCC-8092-313728E1A543}" srcOrd="0" destOrd="0" presId="urn:microsoft.com/office/officeart/2005/8/layout/vList3"/>
    <dgm:cxn modelId="{2AB608F4-6E8C-4949-8740-0397D4568056}" type="presOf" srcId="{CC9537B7-4C9F-4E72-AFFF-7F888FAD1374}" destId="{B0FAA4D4-A92A-45C1-A955-034B234C5397}" srcOrd="0" destOrd="0" presId="urn:microsoft.com/office/officeart/2005/8/layout/vList3"/>
    <dgm:cxn modelId="{DAC4557E-A7F3-47EC-AAB0-761CA6D7D34B}" type="presParOf" srcId="{B0FAA4D4-A92A-45C1-A955-034B234C5397}" destId="{BD15560A-FFD9-4483-B62B-392B67778E12}" srcOrd="0" destOrd="0" presId="urn:microsoft.com/office/officeart/2005/8/layout/vList3"/>
    <dgm:cxn modelId="{14A62825-C005-4C27-B760-406E03184EDF}" type="presParOf" srcId="{BD15560A-FFD9-4483-B62B-392B67778E12}" destId="{DE60ECD7-B09D-4033-A636-627BF970C74B}" srcOrd="0" destOrd="0" presId="urn:microsoft.com/office/officeart/2005/8/layout/vList3"/>
    <dgm:cxn modelId="{E67525FC-87A9-481F-B4F4-E36AFB89D250}" type="presParOf" srcId="{BD15560A-FFD9-4483-B62B-392B67778E12}" destId="{863262D0-4C2A-4DCC-8092-313728E1A543}" srcOrd="1" destOrd="0" presId="urn:microsoft.com/office/officeart/2005/8/layout/vList3"/>
    <dgm:cxn modelId="{D6B5CA07-5B18-4131-AB44-3BA72CCE8078}" type="presParOf" srcId="{B0FAA4D4-A92A-45C1-A955-034B234C5397}" destId="{AC0403F4-47B0-4386-8B4C-2E67EB73DEF2}" srcOrd="1" destOrd="0" presId="urn:microsoft.com/office/officeart/2005/8/layout/vList3"/>
    <dgm:cxn modelId="{C43FCE21-D29B-4B71-A16E-B7A270ACE61B}" type="presParOf" srcId="{B0FAA4D4-A92A-45C1-A955-034B234C5397}" destId="{86647141-A1ED-4F3E-9122-F397F54539C1}" srcOrd="2" destOrd="0" presId="urn:microsoft.com/office/officeart/2005/8/layout/vList3"/>
    <dgm:cxn modelId="{7F0178AF-0B12-4B32-B977-C8CB57FCB559}" type="presParOf" srcId="{86647141-A1ED-4F3E-9122-F397F54539C1}" destId="{2056F539-C928-4511-BF81-FAAD1F379954}" srcOrd="0" destOrd="0" presId="urn:microsoft.com/office/officeart/2005/8/layout/vList3"/>
    <dgm:cxn modelId="{7845FAC8-5A15-4A11-93BD-1C779DC08817}" type="presParOf" srcId="{86647141-A1ED-4F3E-9122-F397F54539C1}" destId="{AC1AA9C7-EAA8-4C8A-9C2C-E7DD38772B28}"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612E37-E4B8-4248-8D23-6A2DDFC33E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DFF2A4-40C3-463C-B115-08964FAF5E5E}">
      <dgm:prSet/>
      <dgm:spPr>
        <a:solidFill>
          <a:schemeClr val="tx2"/>
        </a:solidFill>
      </dgm:spPr>
      <dgm:t>
        <a:bodyPr lIns="182880" rIns="182880"/>
        <a:lstStyle/>
        <a:p>
          <a:pPr algn="ctr"/>
          <a:r>
            <a:rPr lang="en-US"/>
            <a:t>The intervention/practice/innovation is </a:t>
          </a:r>
          <a:r>
            <a:rPr lang="en-US" b="1"/>
            <a:t>THE THING</a:t>
          </a:r>
          <a:endParaRPr lang="en-US"/>
        </a:p>
      </dgm:t>
    </dgm:pt>
    <dgm:pt modelId="{F556171A-3207-4160-8825-0935163915C8}" type="parTrans" cxnId="{2172F4C4-D4B9-4862-AA9C-A2446664AA13}">
      <dgm:prSet/>
      <dgm:spPr/>
      <dgm:t>
        <a:bodyPr/>
        <a:lstStyle/>
        <a:p>
          <a:pPr algn="ctr"/>
          <a:endParaRPr lang="en-US"/>
        </a:p>
      </dgm:t>
    </dgm:pt>
    <dgm:pt modelId="{F0555407-EE97-4E15-83E4-3938F55E5C07}" type="sibTrans" cxnId="{2172F4C4-D4B9-4862-AA9C-A2446664AA13}">
      <dgm:prSet/>
      <dgm:spPr/>
      <dgm:t>
        <a:bodyPr/>
        <a:lstStyle/>
        <a:p>
          <a:pPr algn="ctr"/>
          <a:endParaRPr lang="en-US"/>
        </a:p>
      </dgm:t>
    </dgm:pt>
    <dgm:pt modelId="{B02720A2-C5AB-419C-9F1A-52DD4BB7532A}">
      <dgm:prSet/>
      <dgm:spPr>
        <a:solidFill>
          <a:schemeClr val="accent2"/>
        </a:solidFill>
      </dgm:spPr>
      <dgm:t>
        <a:bodyPr lIns="182880" rIns="182880"/>
        <a:lstStyle/>
        <a:p>
          <a:pPr algn="ctr"/>
          <a:r>
            <a:rPr lang="en-US"/>
            <a:t>Implementation strategies are </a:t>
          </a:r>
          <a:r>
            <a:rPr lang="en-US" b="1"/>
            <a:t>THE STUFF</a:t>
          </a:r>
          <a:r>
            <a:rPr lang="en-US"/>
            <a:t> </a:t>
          </a:r>
          <a:r>
            <a:rPr lang="en-US" u="none"/>
            <a:t>we do </a:t>
          </a:r>
          <a:r>
            <a:rPr lang="en-US"/>
            <a:t>to try to help people/places </a:t>
          </a:r>
          <a:r>
            <a:rPr lang="en-US" b="1"/>
            <a:t>do the thing</a:t>
          </a:r>
          <a:endParaRPr lang="en-US"/>
        </a:p>
      </dgm:t>
    </dgm:pt>
    <dgm:pt modelId="{3BA0240E-9C2A-4160-8760-DBD58998C567}" type="parTrans" cxnId="{D44ACD13-DB4A-47FA-B19C-B3DADD927844}">
      <dgm:prSet/>
      <dgm:spPr/>
      <dgm:t>
        <a:bodyPr/>
        <a:lstStyle/>
        <a:p>
          <a:pPr algn="ctr"/>
          <a:endParaRPr lang="en-US"/>
        </a:p>
      </dgm:t>
    </dgm:pt>
    <dgm:pt modelId="{6A256FCC-653F-4C50-98FE-B1150B1D030E}" type="sibTrans" cxnId="{D44ACD13-DB4A-47FA-B19C-B3DADD927844}">
      <dgm:prSet/>
      <dgm:spPr/>
      <dgm:t>
        <a:bodyPr/>
        <a:lstStyle/>
        <a:p>
          <a:pPr algn="ctr"/>
          <a:endParaRPr lang="en-US"/>
        </a:p>
      </dgm:t>
    </dgm:pt>
    <dgm:pt modelId="{FDAAA954-3244-4F1F-9416-F8FD8BB29F83}" type="pres">
      <dgm:prSet presAssocID="{E6612E37-E4B8-4248-8D23-6A2DDFC33E77}" presName="linear" presStyleCnt="0">
        <dgm:presLayoutVars>
          <dgm:animLvl val="lvl"/>
          <dgm:resizeHandles val="exact"/>
        </dgm:presLayoutVars>
      </dgm:prSet>
      <dgm:spPr/>
    </dgm:pt>
    <dgm:pt modelId="{07E35847-7AFC-48BB-BEDD-D1EC6C1F5946}" type="pres">
      <dgm:prSet presAssocID="{57DFF2A4-40C3-463C-B115-08964FAF5E5E}" presName="parentText" presStyleLbl="node1" presStyleIdx="0" presStyleCnt="2">
        <dgm:presLayoutVars>
          <dgm:chMax val="0"/>
          <dgm:bulletEnabled val="1"/>
        </dgm:presLayoutVars>
      </dgm:prSet>
      <dgm:spPr/>
    </dgm:pt>
    <dgm:pt modelId="{851B8662-F6DB-4353-823B-02E15B3D806C}" type="pres">
      <dgm:prSet presAssocID="{F0555407-EE97-4E15-83E4-3938F55E5C07}" presName="spacer" presStyleCnt="0"/>
      <dgm:spPr/>
    </dgm:pt>
    <dgm:pt modelId="{933ACFDE-C640-4C7B-BA1D-47B877DF9B5E}" type="pres">
      <dgm:prSet presAssocID="{B02720A2-C5AB-419C-9F1A-52DD4BB7532A}" presName="parentText" presStyleLbl="node1" presStyleIdx="1" presStyleCnt="2">
        <dgm:presLayoutVars>
          <dgm:chMax val="0"/>
          <dgm:bulletEnabled val="1"/>
        </dgm:presLayoutVars>
      </dgm:prSet>
      <dgm:spPr/>
    </dgm:pt>
  </dgm:ptLst>
  <dgm:cxnLst>
    <dgm:cxn modelId="{D44ACD13-DB4A-47FA-B19C-B3DADD927844}" srcId="{E6612E37-E4B8-4248-8D23-6A2DDFC33E77}" destId="{B02720A2-C5AB-419C-9F1A-52DD4BB7532A}" srcOrd="1" destOrd="0" parTransId="{3BA0240E-9C2A-4160-8760-DBD58998C567}" sibTransId="{6A256FCC-653F-4C50-98FE-B1150B1D030E}"/>
    <dgm:cxn modelId="{715F353E-C130-4235-92DD-BF46346AEB3A}" type="presOf" srcId="{B02720A2-C5AB-419C-9F1A-52DD4BB7532A}" destId="{933ACFDE-C640-4C7B-BA1D-47B877DF9B5E}" srcOrd="0" destOrd="0" presId="urn:microsoft.com/office/officeart/2005/8/layout/vList2"/>
    <dgm:cxn modelId="{2172F4C4-D4B9-4862-AA9C-A2446664AA13}" srcId="{E6612E37-E4B8-4248-8D23-6A2DDFC33E77}" destId="{57DFF2A4-40C3-463C-B115-08964FAF5E5E}" srcOrd="0" destOrd="0" parTransId="{F556171A-3207-4160-8825-0935163915C8}" sibTransId="{F0555407-EE97-4E15-83E4-3938F55E5C07}"/>
    <dgm:cxn modelId="{32364ED2-B338-4D1C-8140-6B7A0B5E4243}" type="presOf" srcId="{E6612E37-E4B8-4248-8D23-6A2DDFC33E77}" destId="{FDAAA954-3244-4F1F-9416-F8FD8BB29F83}" srcOrd="0" destOrd="0" presId="urn:microsoft.com/office/officeart/2005/8/layout/vList2"/>
    <dgm:cxn modelId="{ED9947E2-35DD-42A3-BFC0-30D5C3094B22}" type="presOf" srcId="{57DFF2A4-40C3-463C-B115-08964FAF5E5E}" destId="{07E35847-7AFC-48BB-BEDD-D1EC6C1F5946}" srcOrd="0" destOrd="0" presId="urn:microsoft.com/office/officeart/2005/8/layout/vList2"/>
    <dgm:cxn modelId="{B286D54E-372D-45B2-96B9-035AC4C55BDA}" type="presParOf" srcId="{FDAAA954-3244-4F1F-9416-F8FD8BB29F83}" destId="{07E35847-7AFC-48BB-BEDD-D1EC6C1F5946}" srcOrd="0" destOrd="0" presId="urn:microsoft.com/office/officeart/2005/8/layout/vList2"/>
    <dgm:cxn modelId="{12E1717E-70EE-4FDD-8DA5-AA433A0A9A21}" type="presParOf" srcId="{FDAAA954-3244-4F1F-9416-F8FD8BB29F83}" destId="{851B8662-F6DB-4353-823B-02E15B3D806C}" srcOrd="1" destOrd="0" presId="urn:microsoft.com/office/officeart/2005/8/layout/vList2"/>
    <dgm:cxn modelId="{A7A370DA-903D-4D1A-B78C-CFA3671FDAB9}" type="presParOf" srcId="{FDAAA954-3244-4F1F-9416-F8FD8BB29F83}" destId="{933ACFDE-C640-4C7B-BA1D-47B877DF9B5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EFA904-269E-4C3B-8270-0273B1E7C00A}" type="doc">
      <dgm:prSet loTypeId="urn:microsoft.com/office/officeart/2005/8/layout/StepDownProcess" loCatId="process" qsTypeId="urn:microsoft.com/office/officeart/2005/8/quickstyle/simple1" qsCatId="simple" csTypeId="urn:microsoft.com/office/officeart/2005/8/colors/colorful1" csCatId="colorful" phldr="1"/>
      <dgm:spPr/>
    </dgm:pt>
    <dgm:pt modelId="{5418135D-6521-4D7D-8942-29E81819F405}">
      <dgm:prSet phldrT="[Text]"/>
      <dgm:spPr/>
      <dgm:t>
        <a:bodyPr/>
        <a:lstStyle/>
        <a:p>
          <a:r>
            <a:rPr lang="en-US"/>
            <a:t>Support System</a:t>
          </a:r>
        </a:p>
      </dgm:t>
    </dgm:pt>
    <dgm:pt modelId="{2194B4EE-E955-43A8-AC7F-09165B447457}" type="parTrans" cxnId="{3F6997F0-9CF6-4688-A5BB-781EAD67052A}">
      <dgm:prSet/>
      <dgm:spPr/>
      <dgm:t>
        <a:bodyPr/>
        <a:lstStyle/>
        <a:p>
          <a:endParaRPr lang="en-US"/>
        </a:p>
      </dgm:t>
    </dgm:pt>
    <dgm:pt modelId="{1981DE7D-B86C-47D7-BFB5-59AA04958C8D}" type="sibTrans" cxnId="{3F6997F0-9CF6-4688-A5BB-781EAD67052A}">
      <dgm:prSet/>
      <dgm:spPr/>
      <dgm:t>
        <a:bodyPr/>
        <a:lstStyle/>
        <a:p>
          <a:endParaRPr lang="en-US"/>
        </a:p>
      </dgm:t>
    </dgm:pt>
    <dgm:pt modelId="{654FF232-A0BD-49CD-AB76-C81F5C38C402}">
      <dgm:prSet phldrT="[Text]"/>
      <dgm:spPr/>
      <dgm:t>
        <a:bodyPr/>
        <a:lstStyle/>
        <a:p>
          <a:r>
            <a:rPr lang="en-US"/>
            <a:t>“The Stuff”</a:t>
          </a:r>
        </a:p>
      </dgm:t>
    </dgm:pt>
    <dgm:pt modelId="{C64EE33B-1FD4-4930-A39F-F3A442B28C46}" type="parTrans" cxnId="{3BD80434-8929-4C7B-ABBA-DC7F566012C7}">
      <dgm:prSet/>
      <dgm:spPr/>
      <dgm:t>
        <a:bodyPr/>
        <a:lstStyle/>
        <a:p>
          <a:endParaRPr lang="en-US"/>
        </a:p>
      </dgm:t>
    </dgm:pt>
    <dgm:pt modelId="{2DF18B8A-9502-4F82-9909-A271B3C3096B}" type="sibTrans" cxnId="{3BD80434-8929-4C7B-ABBA-DC7F566012C7}">
      <dgm:prSet/>
      <dgm:spPr/>
      <dgm:t>
        <a:bodyPr/>
        <a:lstStyle/>
        <a:p>
          <a:endParaRPr lang="en-US"/>
        </a:p>
      </dgm:t>
    </dgm:pt>
    <dgm:pt modelId="{485EE585-7B23-4018-8640-9A6A449CE6DE}">
      <dgm:prSet phldrT="[Text]"/>
      <dgm:spPr/>
      <dgm:t>
        <a:bodyPr/>
        <a:lstStyle/>
        <a:p>
          <a:r>
            <a:rPr lang="en-US"/>
            <a:t>Delivery System</a:t>
          </a:r>
        </a:p>
      </dgm:t>
    </dgm:pt>
    <dgm:pt modelId="{2000DCA9-90CD-4B6D-8460-1F936FCB75E4}" type="parTrans" cxnId="{F9D0EE31-8669-4005-856F-05DFA0341556}">
      <dgm:prSet/>
      <dgm:spPr/>
      <dgm:t>
        <a:bodyPr/>
        <a:lstStyle/>
        <a:p>
          <a:endParaRPr lang="en-US"/>
        </a:p>
      </dgm:t>
    </dgm:pt>
    <dgm:pt modelId="{89CE22D6-2772-4008-9F4F-16373F78DD4B}" type="sibTrans" cxnId="{F9D0EE31-8669-4005-856F-05DFA0341556}">
      <dgm:prSet/>
      <dgm:spPr/>
      <dgm:t>
        <a:bodyPr/>
        <a:lstStyle/>
        <a:p>
          <a:endParaRPr lang="en-US"/>
        </a:p>
      </dgm:t>
    </dgm:pt>
    <dgm:pt modelId="{B371BEDB-85A3-4184-9422-3E98AB426F74}">
      <dgm:prSet/>
      <dgm:spPr/>
      <dgm:t>
        <a:bodyPr/>
        <a:lstStyle/>
        <a:p>
          <a:r>
            <a:rPr lang="en-US"/>
            <a:t>“The Thing”</a:t>
          </a:r>
        </a:p>
      </dgm:t>
    </dgm:pt>
    <dgm:pt modelId="{8EAFECC9-E901-42A0-9146-C91589F38C01}" type="parTrans" cxnId="{49C6DCA7-9193-4AA9-8B0A-DF76D4AEF735}">
      <dgm:prSet/>
      <dgm:spPr/>
      <dgm:t>
        <a:bodyPr/>
        <a:lstStyle/>
        <a:p>
          <a:endParaRPr lang="en-US"/>
        </a:p>
      </dgm:t>
    </dgm:pt>
    <dgm:pt modelId="{9BA11FE9-F900-461E-8DE3-8A5B5C76065A}" type="sibTrans" cxnId="{49C6DCA7-9193-4AA9-8B0A-DF76D4AEF735}">
      <dgm:prSet/>
      <dgm:spPr/>
      <dgm:t>
        <a:bodyPr/>
        <a:lstStyle/>
        <a:p>
          <a:endParaRPr lang="en-US"/>
        </a:p>
      </dgm:t>
    </dgm:pt>
    <dgm:pt modelId="{7FF48A57-24B2-4710-9F55-86033F49DC85}">
      <dgm:prSet/>
      <dgm:spPr/>
      <dgm:t>
        <a:bodyPr/>
        <a:lstStyle/>
        <a:p>
          <a:r>
            <a:rPr lang="en-US"/>
            <a:t>Priority Population</a:t>
          </a:r>
        </a:p>
      </dgm:t>
    </dgm:pt>
    <dgm:pt modelId="{16614B58-2C00-41B9-ACBF-B2E4B791849B}" type="parTrans" cxnId="{983C1925-5372-42D3-BD81-3ACB2307AE3F}">
      <dgm:prSet/>
      <dgm:spPr/>
      <dgm:t>
        <a:bodyPr/>
        <a:lstStyle/>
        <a:p>
          <a:endParaRPr lang="en-US"/>
        </a:p>
      </dgm:t>
    </dgm:pt>
    <dgm:pt modelId="{4434360A-8273-42EF-A1F7-D36CAF1719C1}" type="sibTrans" cxnId="{983C1925-5372-42D3-BD81-3ACB2307AE3F}">
      <dgm:prSet/>
      <dgm:spPr/>
      <dgm:t>
        <a:bodyPr/>
        <a:lstStyle/>
        <a:p>
          <a:endParaRPr lang="en-US"/>
        </a:p>
      </dgm:t>
    </dgm:pt>
    <dgm:pt modelId="{F9D693AB-6EE7-42B4-AFAB-AA0219F787FF}" type="pres">
      <dgm:prSet presAssocID="{D0EFA904-269E-4C3B-8270-0273B1E7C00A}" presName="rootnode" presStyleCnt="0">
        <dgm:presLayoutVars>
          <dgm:chMax/>
          <dgm:chPref/>
          <dgm:dir/>
          <dgm:animLvl val="lvl"/>
        </dgm:presLayoutVars>
      </dgm:prSet>
      <dgm:spPr/>
    </dgm:pt>
    <dgm:pt modelId="{24B98360-FB30-4CD9-88D1-36D73A07C0EC}" type="pres">
      <dgm:prSet presAssocID="{5418135D-6521-4D7D-8942-29E81819F405}" presName="composite" presStyleCnt="0"/>
      <dgm:spPr/>
    </dgm:pt>
    <dgm:pt modelId="{8D6D5AB9-8494-43D0-86D6-AB587667141C}" type="pres">
      <dgm:prSet presAssocID="{5418135D-6521-4D7D-8942-29E81819F405}" presName="bentUpArrow1" presStyleLbl="alignImgPlace1" presStyleIdx="0" presStyleCnt="4"/>
      <dgm:spPr/>
    </dgm:pt>
    <dgm:pt modelId="{44AC584B-DA6A-4B24-827E-415883E5220E}" type="pres">
      <dgm:prSet presAssocID="{5418135D-6521-4D7D-8942-29E81819F405}" presName="ParentText" presStyleLbl="node1" presStyleIdx="0" presStyleCnt="5">
        <dgm:presLayoutVars>
          <dgm:chMax val="1"/>
          <dgm:chPref val="1"/>
          <dgm:bulletEnabled val="1"/>
        </dgm:presLayoutVars>
      </dgm:prSet>
      <dgm:spPr/>
    </dgm:pt>
    <dgm:pt modelId="{41F5CD70-3B56-4DCE-BED7-4888A458723F}" type="pres">
      <dgm:prSet presAssocID="{5418135D-6521-4D7D-8942-29E81819F405}" presName="ChildText" presStyleLbl="revTx" presStyleIdx="0" presStyleCnt="4">
        <dgm:presLayoutVars>
          <dgm:chMax val="0"/>
          <dgm:chPref val="0"/>
          <dgm:bulletEnabled val="1"/>
        </dgm:presLayoutVars>
      </dgm:prSet>
      <dgm:spPr/>
    </dgm:pt>
    <dgm:pt modelId="{99983B5A-77EF-49DE-A90C-76900846E601}" type="pres">
      <dgm:prSet presAssocID="{1981DE7D-B86C-47D7-BFB5-59AA04958C8D}" presName="sibTrans" presStyleCnt="0"/>
      <dgm:spPr/>
    </dgm:pt>
    <dgm:pt modelId="{33E67013-E187-4C5C-B095-0E53A3103DA0}" type="pres">
      <dgm:prSet presAssocID="{654FF232-A0BD-49CD-AB76-C81F5C38C402}" presName="composite" presStyleCnt="0"/>
      <dgm:spPr/>
    </dgm:pt>
    <dgm:pt modelId="{859531E3-0D69-4E31-9584-9B6BF4C27E0F}" type="pres">
      <dgm:prSet presAssocID="{654FF232-A0BD-49CD-AB76-C81F5C38C402}" presName="bentUpArrow1" presStyleLbl="alignImgPlace1" presStyleIdx="1" presStyleCnt="4"/>
      <dgm:spPr/>
    </dgm:pt>
    <dgm:pt modelId="{C442DE1B-96BB-4DE5-90B0-8E6D55840691}" type="pres">
      <dgm:prSet presAssocID="{654FF232-A0BD-49CD-AB76-C81F5C38C402}" presName="ParentText" presStyleLbl="node1" presStyleIdx="1" presStyleCnt="5">
        <dgm:presLayoutVars>
          <dgm:chMax val="1"/>
          <dgm:chPref val="1"/>
          <dgm:bulletEnabled val="1"/>
        </dgm:presLayoutVars>
      </dgm:prSet>
      <dgm:spPr/>
    </dgm:pt>
    <dgm:pt modelId="{C93A9FB0-4D84-4A72-9F49-82149AE47F07}" type="pres">
      <dgm:prSet presAssocID="{654FF232-A0BD-49CD-AB76-C81F5C38C402}" presName="ChildText" presStyleLbl="revTx" presStyleIdx="1" presStyleCnt="4">
        <dgm:presLayoutVars>
          <dgm:chMax val="0"/>
          <dgm:chPref val="0"/>
          <dgm:bulletEnabled val="1"/>
        </dgm:presLayoutVars>
      </dgm:prSet>
      <dgm:spPr/>
    </dgm:pt>
    <dgm:pt modelId="{4B6E2A2A-8E98-4CEB-9C0D-4A710AE22783}" type="pres">
      <dgm:prSet presAssocID="{2DF18B8A-9502-4F82-9909-A271B3C3096B}" presName="sibTrans" presStyleCnt="0"/>
      <dgm:spPr/>
    </dgm:pt>
    <dgm:pt modelId="{A1B4C848-12CB-40F5-BB80-A1C8A86133D2}" type="pres">
      <dgm:prSet presAssocID="{485EE585-7B23-4018-8640-9A6A449CE6DE}" presName="composite" presStyleCnt="0"/>
      <dgm:spPr/>
    </dgm:pt>
    <dgm:pt modelId="{3E24CA87-8EB9-4B16-9F92-E5B9C65AEF30}" type="pres">
      <dgm:prSet presAssocID="{485EE585-7B23-4018-8640-9A6A449CE6DE}" presName="bentUpArrow1" presStyleLbl="alignImgPlace1" presStyleIdx="2" presStyleCnt="4"/>
      <dgm:spPr/>
    </dgm:pt>
    <dgm:pt modelId="{6C935427-16ED-498D-AC9F-EE5A303312D9}" type="pres">
      <dgm:prSet presAssocID="{485EE585-7B23-4018-8640-9A6A449CE6DE}" presName="ParentText" presStyleLbl="node1" presStyleIdx="2" presStyleCnt="5">
        <dgm:presLayoutVars>
          <dgm:chMax val="1"/>
          <dgm:chPref val="1"/>
          <dgm:bulletEnabled val="1"/>
        </dgm:presLayoutVars>
      </dgm:prSet>
      <dgm:spPr/>
    </dgm:pt>
    <dgm:pt modelId="{CA5B3FFA-EFDD-4DA4-AF37-23C3C48181C0}" type="pres">
      <dgm:prSet presAssocID="{485EE585-7B23-4018-8640-9A6A449CE6DE}" presName="ChildText" presStyleLbl="revTx" presStyleIdx="2" presStyleCnt="4">
        <dgm:presLayoutVars>
          <dgm:chMax val="0"/>
          <dgm:chPref val="0"/>
          <dgm:bulletEnabled val="1"/>
        </dgm:presLayoutVars>
      </dgm:prSet>
      <dgm:spPr/>
    </dgm:pt>
    <dgm:pt modelId="{14958794-E628-41F1-AE36-405F54522637}" type="pres">
      <dgm:prSet presAssocID="{89CE22D6-2772-4008-9F4F-16373F78DD4B}" presName="sibTrans" presStyleCnt="0"/>
      <dgm:spPr/>
    </dgm:pt>
    <dgm:pt modelId="{AE089090-0262-4805-9E5E-78CECA50CC61}" type="pres">
      <dgm:prSet presAssocID="{B371BEDB-85A3-4184-9422-3E98AB426F74}" presName="composite" presStyleCnt="0"/>
      <dgm:spPr/>
    </dgm:pt>
    <dgm:pt modelId="{BF875E9D-5220-4177-AD7B-F23EC60B3B54}" type="pres">
      <dgm:prSet presAssocID="{B371BEDB-85A3-4184-9422-3E98AB426F74}" presName="bentUpArrow1" presStyleLbl="alignImgPlace1" presStyleIdx="3" presStyleCnt="4"/>
      <dgm:spPr/>
    </dgm:pt>
    <dgm:pt modelId="{FCA1BC77-B31C-4972-9E09-FA0434C84FE8}" type="pres">
      <dgm:prSet presAssocID="{B371BEDB-85A3-4184-9422-3E98AB426F74}" presName="ParentText" presStyleLbl="node1" presStyleIdx="3" presStyleCnt="5">
        <dgm:presLayoutVars>
          <dgm:chMax val="1"/>
          <dgm:chPref val="1"/>
          <dgm:bulletEnabled val="1"/>
        </dgm:presLayoutVars>
      </dgm:prSet>
      <dgm:spPr/>
    </dgm:pt>
    <dgm:pt modelId="{C083B425-AC4D-4AC7-8FA2-A4B16C30BE54}" type="pres">
      <dgm:prSet presAssocID="{B371BEDB-85A3-4184-9422-3E98AB426F74}" presName="ChildText" presStyleLbl="revTx" presStyleIdx="3" presStyleCnt="4">
        <dgm:presLayoutVars>
          <dgm:chMax val="0"/>
          <dgm:chPref val="0"/>
          <dgm:bulletEnabled val="1"/>
        </dgm:presLayoutVars>
      </dgm:prSet>
      <dgm:spPr/>
    </dgm:pt>
    <dgm:pt modelId="{C49AC9B7-DDB9-43B8-9C2F-9806B6F48E21}" type="pres">
      <dgm:prSet presAssocID="{9BA11FE9-F900-461E-8DE3-8A5B5C76065A}" presName="sibTrans" presStyleCnt="0"/>
      <dgm:spPr/>
    </dgm:pt>
    <dgm:pt modelId="{4054C593-DAD0-47D3-B07C-A52189C4E3D8}" type="pres">
      <dgm:prSet presAssocID="{7FF48A57-24B2-4710-9F55-86033F49DC85}" presName="composite" presStyleCnt="0"/>
      <dgm:spPr/>
    </dgm:pt>
    <dgm:pt modelId="{B43D72EB-3C51-459B-8E3E-A9B50CEE7185}" type="pres">
      <dgm:prSet presAssocID="{7FF48A57-24B2-4710-9F55-86033F49DC85}" presName="ParentText" presStyleLbl="node1" presStyleIdx="4" presStyleCnt="5">
        <dgm:presLayoutVars>
          <dgm:chMax val="1"/>
          <dgm:chPref val="1"/>
          <dgm:bulletEnabled val="1"/>
        </dgm:presLayoutVars>
      </dgm:prSet>
      <dgm:spPr/>
    </dgm:pt>
  </dgm:ptLst>
  <dgm:cxnLst>
    <dgm:cxn modelId="{983C1925-5372-42D3-BD81-3ACB2307AE3F}" srcId="{D0EFA904-269E-4C3B-8270-0273B1E7C00A}" destId="{7FF48A57-24B2-4710-9F55-86033F49DC85}" srcOrd="4" destOrd="0" parTransId="{16614B58-2C00-41B9-ACBF-B2E4B791849B}" sibTransId="{4434360A-8273-42EF-A1F7-D36CAF1719C1}"/>
    <dgm:cxn modelId="{F9D0EE31-8669-4005-856F-05DFA0341556}" srcId="{D0EFA904-269E-4C3B-8270-0273B1E7C00A}" destId="{485EE585-7B23-4018-8640-9A6A449CE6DE}" srcOrd="2" destOrd="0" parTransId="{2000DCA9-90CD-4B6D-8460-1F936FCB75E4}" sibTransId="{89CE22D6-2772-4008-9F4F-16373F78DD4B}"/>
    <dgm:cxn modelId="{3BD80434-8929-4C7B-ABBA-DC7F566012C7}" srcId="{D0EFA904-269E-4C3B-8270-0273B1E7C00A}" destId="{654FF232-A0BD-49CD-AB76-C81F5C38C402}" srcOrd="1" destOrd="0" parTransId="{C64EE33B-1FD4-4930-A39F-F3A442B28C46}" sibTransId="{2DF18B8A-9502-4F82-9909-A271B3C3096B}"/>
    <dgm:cxn modelId="{27E9C23E-A515-465D-A937-1A6BF78474D1}" type="presOf" srcId="{485EE585-7B23-4018-8640-9A6A449CE6DE}" destId="{6C935427-16ED-498D-AC9F-EE5A303312D9}" srcOrd="0" destOrd="0" presId="urn:microsoft.com/office/officeart/2005/8/layout/StepDownProcess"/>
    <dgm:cxn modelId="{10D00863-8E1B-4BC7-A733-954E1CB6F05E}" type="presOf" srcId="{D0EFA904-269E-4C3B-8270-0273B1E7C00A}" destId="{F9D693AB-6EE7-42B4-AFAB-AA0219F787FF}" srcOrd="0" destOrd="0" presId="urn:microsoft.com/office/officeart/2005/8/layout/StepDownProcess"/>
    <dgm:cxn modelId="{46FA864B-A025-4488-873F-5393E14FE9D6}" type="presOf" srcId="{B371BEDB-85A3-4184-9422-3E98AB426F74}" destId="{FCA1BC77-B31C-4972-9E09-FA0434C84FE8}" srcOrd="0" destOrd="0" presId="urn:microsoft.com/office/officeart/2005/8/layout/StepDownProcess"/>
    <dgm:cxn modelId="{153ACA58-0F68-4204-ACC9-2D46A0A2075B}" type="presOf" srcId="{7FF48A57-24B2-4710-9F55-86033F49DC85}" destId="{B43D72EB-3C51-459B-8E3E-A9B50CEE7185}" srcOrd="0" destOrd="0" presId="urn:microsoft.com/office/officeart/2005/8/layout/StepDownProcess"/>
    <dgm:cxn modelId="{159A3D5A-50A6-45C5-BE5E-54D73442755F}" type="presOf" srcId="{654FF232-A0BD-49CD-AB76-C81F5C38C402}" destId="{C442DE1B-96BB-4DE5-90B0-8E6D55840691}" srcOrd="0" destOrd="0" presId="urn:microsoft.com/office/officeart/2005/8/layout/StepDownProcess"/>
    <dgm:cxn modelId="{49C6DCA7-9193-4AA9-8B0A-DF76D4AEF735}" srcId="{D0EFA904-269E-4C3B-8270-0273B1E7C00A}" destId="{B371BEDB-85A3-4184-9422-3E98AB426F74}" srcOrd="3" destOrd="0" parTransId="{8EAFECC9-E901-42A0-9146-C91589F38C01}" sibTransId="{9BA11FE9-F900-461E-8DE3-8A5B5C76065A}"/>
    <dgm:cxn modelId="{D901D5C5-D11B-42FA-BFAE-6923410F7EA0}" type="presOf" srcId="{5418135D-6521-4D7D-8942-29E81819F405}" destId="{44AC584B-DA6A-4B24-827E-415883E5220E}" srcOrd="0" destOrd="0" presId="urn:microsoft.com/office/officeart/2005/8/layout/StepDownProcess"/>
    <dgm:cxn modelId="{3F6997F0-9CF6-4688-A5BB-781EAD67052A}" srcId="{D0EFA904-269E-4C3B-8270-0273B1E7C00A}" destId="{5418135D-6521-4D7D-8942-29E81819F405}" srcOrd="0" destOrd="0" parTransId="{2194B4EE-E955-43A8-AC7F-09165B447457}" sibTransId="{1981DE7D-B86C-47D7-BFB5-59AA04958C8D}"/>
    <dgm:cxn modelId="{B37734F7-A780-4716-BAF8-76CBC229F6BE}" type="presParOf" srcId="{F9D693AB-6EE7-42B4-AFAB-AA0219F787FF}" destId="{24B98360-FB30-4CD9-88D1-36D73A07C0EC}" srcOrd="0" destOrd="0" presId="urn:microsoft.com/office/officeart/2005/8/layout/StepDownProcess"/>
    <dgm:cxn modelId="{7548766B-0333-4422-B912-C5EA7B11C669}" type="presParOf" srcId="{24B98360-FB30-4CD9-88D1-36D73A07C0EC}" destId="{8D6D5AB9-8494-43D0-86D6-AB587667141C}" srcOrd="0" destOrd="0" presId="urn:microsoft.com/office/officeart/2005/8/layout/StepDownProcess"/>
    <dgm:cxn modelId="{6DD5C8E6-C7D2-4205-95C8-75DF98FCCBE1}" type="presParOf" srcId="{24B98360-FB30-4CD9-88D1-36D73A07C0EC}" destId="{44AC584B-DA6A-4B24-827E-415883E5220E}" srcOrd="1" destOrd="0" presId="urn:microsoft.com/office/officeart/2005/8/layout/StepDownProcess"/>
    <dgm:cxn modelId="{BCBE0A3B-6807-435D-A19E-AFB7370DAEDA}" type="presParOf" srcId="{24B98360-FB30-4CD9-88D1-36D73A07C0EC}" destId="{41F5CD70-3B56-4DCE-BED7-4888A458723F}" srcOrd="2" destOrd="0" presId="urn:microsoft.com/office/officeart/2005/8/layout/StepDownProcess"/>
    <dgm:cxn modelId="{C260F3DD-C2A7-4945-97B9-CBC75E31E323}" type="presParOf" srcId="{F9D693AB-6EE7-42B4-AFAB-AA0219F787FF}" destId="{99983B5A-77EF-49DE-A90C-76900846E601}" srcOrd="1" destOrd="0" presId="urn:microsoft.com/office/officeart/2005/8/layout/StepDownProcess"/>
    <dgm:cxn modelId="{3CDEECB5-16AB-4EC0-ABB2-8CA8AE2D8A1E}" type="presParOf" srcId="{F9D693AB-6EE7-42B4-AFAB-AA0219F787FF}" destId="{33E67013-E187-4C5C-B095-0E53A3103DA0}" srcOrd="2" destOrd="0" presId="urn:microsoft.com/office/officeart/2005/8/layout/StepDownProcess"/>
    <dgm:cxn modelId="{4537CCF1-08DF-4195-A387-7578A1397AB2}" type="presParOf" srcId="{33E67013-E187-4C5C-B095-0E53A3103DA0}" destId="{859531E3-0D69-4E31-9584-9B6BF4C27E0F}" srcOrd="0" destOrd="0" presId="urn:microsoft.com/office/officeart/2005/8/layout/StepDownProcess"/>
    <dgm:cxn modelId="{F5C89234-4C7C-4C2F-98EF-5C97561DFD87}" type="presParOf" srcId="{33E67013-E187-4C5C-B095-0E53A3103DA0}" destId="{C442DE1B-96BB-4DE5-90B0-8E6D55840691}" srcOrd="1" destOrd="0" presId="urn:microsoft.com/office/officeart/2005/8/layout/StepDownProcess"/>
    <dgm:cxn modelId="{EDB5AFEF-12B6-40F8-8FEB-A801968F38DA}" type="presParOf" srcId="{33E67013-E187-4C5C-B095-0E53A3103DA0}" destId="{C93A9FB0-4D84-4A72-9F49-82149AE47F07}" srcOrd="2" destOrd="0" presId="urn:microsoft.com/office/officeart/2005/8/layout/StepDownProcess"/>
    <dgm:cxn modelId="{E217E0D3-A33F-4C66-B3E2-65986D309A74}" type="presParOf" srcId="{F9D693AB-6EE7-42B4-AFAB-AA0219F787FF}" destId="{4B6E2A2A-8E98-4CEB-9C0D-4A710AE22783}" srcOrd="3" destOrd="0" presId="urn:microsoft.com/office/officeart/2005/8/layout/StepDownProcess"/>
    <dgm:cxn modelId="{728899E9-4127-485F-8D07-538BD6F087D7}" type="presParOf" srcId="{F9D693AB-6EE7-42B4-AFAB-AA0219F787FF}" destId="{A1B4C848-12CB-40F5-BB80-A1C8A86133D2}" srcOrd="4" destOrd="0" presId="urn:microsoft.com/office/officeart/2005/8/layout/StepDownProcess"/>
    <dgm:cxn modelId="{63DB6BE3-A1E0-4919-A71D-AE61A8A28995}" type="presParOf" srcId="{A1B4C848-12CB-40F5-BB80-A1C8A86133D2}" destId="{3E24CA87-8EB9-4B16-9F92-E5B9C65AEF30}" srcOrd="0" destOrd="0" presId="urn:microsoft.com/office/officeart/2005/8/layout/StepDownProcess"/>
    <dgm:cxn modelId="{97542204-484D-433F-97C3-E4613AEF025B}" type="presParOf" srcId="{A1B4C848-12CB-40F5-BB80-A1C8A86133D2}" destId="{6C935427-16ED-498D-AC9F-EE5A303312D9}" srcOrd="1" destOrd="0" presId="urn:microsoft.com/office/officeart/2005/8/layout/StepDownProcess"/>
    <dgm:cxn modelId="{7F4712F7-0D4B-474B-A552-C6C5096E2551}" type="presParOf" srcId="{A1B4C848-12CB-40F5-BB80-A1C8A86133D2}" destId="{CA5B3FFA-EFDD-4DA4-AF37-23C3C48181C0}" srcOrd="2" destOrd="0" presId="urn:microsoft.com/office/officeart/2005/8/layout/StepDownProcess"/>
    <dgm:cxn modelId="{23B25A85-DA9E-4DC7-BB7F-9CF2776B9A0E}" type="presParOf" srcId="{F9D693AB-6EE7-42B4-AFAB-AA0219F787FF}" destId="{14958794-E628-41F1-AE36-405F54522637}" srcOrd="5" destOrd="0" presId="urn:microsoft.com/office/officeart/2005/8/layout/StepDownProcess"/>
    <dgm:cxn modelId="{C0BDC3B2-9474-47D2-A038-975722B82662}" type="presParOf" srcId="{F9D693AB-6EE7-42B4-AFAB-AA0219F787FF}" destId="{AE089090-0262-4805-9E5E-78CECA50CC61}" srcOrd="6" destOrd="0" presId="urn:microsoft.com/office/officeart/2005/8/layout/StepDownProcess"/>
    <dgm:cxn modelId="{ACD64E9C-023E-425F-AD43-61FBCC53E1A3}" type="presParOf" srcId="{AE089090-0262-4805-9E5E-78CECA50CC61}" destId="{BF875E9D-5220-4177-AD7B-F23EC60B3B54}" srcOrd="0" destOrd="0" presId="urn:microsoft.com/office/officeart/2005/8/layout/StepDownProcess"/>
    <dgm:cxn modelId="{2D864AB3-FD00-46F4-98EF-7EF40E9E5010}" type="presParOf" srcId="{AE089090-0262-4805-9E5E-78CECA50CC61}" destId="{FCA1BC77-B31C-4972-9E09-FA0434C84FE8}" srcOrd="1" destOrd="0" presId="urn:microsoft.com/office/officeart/2005/8/layout/StepDownProcess"/>
    <dgm:cxn modelId="{782DD050-E8A4-4AB5-853C-C5F589FC4742}" type="presParOf" srcId="{AE089090-0262-4805-9E5E-78CECA50CC61}" destId="{C083B425-AC4D-4AC7-8FA2-A4B16C30BE54}" srcOrd="2" destOrd="0" presId="urn:microsoft.com/office/officeart/2005/8/layout/StepDownProcess"/>
    <dgm:cxn modelId="{91E05637-8C6D-42F8-A707-1553594849D3}" type="presParOf" srcId="{F9D693AB-6EE7-42B4-AFAB-AA0219F787FF}" destId="{C49AC9B7-DDB9-43B8-9C2F-9806B6F48E21}" srcOrd="7" destOrd="0" presId="urn:microsoft.com/office/officeart/2005/8/layout/StepDownProcess"/>
    <dgm:cxn modelId="{C33F46EA-3810-4964-8FFC-E202E468F5AF}" type="presParOf" srcId="{F9D693AB-6EE7-42B4-AFAB-AA0219F787FF}" destId="{4054C593-DAD0-47D3-B07C-A52189C4E3D8}" srcOrd="8" destOrd="0" presId="urn:microsoft.com/office/officeart/2005/8/layout/StepDownProcess"/>
    <dgm:cxn modelId="{B2180F6B-D9D5-4DD7-8595-8D90C232340A}" type="presParOf" srcId="{4054C593-DAD0-47D3-B07C-A52189C4E3D8}" destId="{B43D72EB-3C51-459B-8E3E-A9B50CEE718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2D56C1-FC2F-419F-A25B-B7D242A92CF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2DA89850-5354-4F40-A53E-704C763CF210}">
      <dgm:prSet/>
      <dgm:spPr/>
      <dgm:t>
        <a:bodyPr/>
        <a:lstStyle/>
        <a:p>
          <a:r>
            <a:rPr lang="en-US"/>
            <a:t>Whitney Clausen, MPH</a:t>
          </a:r>
        </a:p>
        <a:p>
          <a:r>
            <a:rPr lang="en-US"/>
            <a:t>Gretchen Swanson Center for Nutrition</a:t>
          </a:r>
        </a:p>
      </dgm:t>
    </dgm:pt>
    <dgm:pt modelId="{649EBF3E-34A4-49CE-A774-9E5FF3B3105C}" type="parTrans" cxnId="{A721CDE4-A21C-4555-A505-33545BEC70D8}">
      <dgm:prSet/>
      <dgm:spPr/>
      <dgm:t>
        <a:bodyPr/>
        <a:lstStyle/>
        <a:p>
          <a:endParaRPr lang="en-US"/>
        </a:p>
      </dgm:t>
    </dgm:pt>
    <dgm:pt modelId="{1E31EF13-8950-4161-BEB3-DF9AFF625AD5}" type="sibTrans" cxnId="{A721CDE4-A21C-4555-A505-33545BEC70D8}">
      <dgm:prSet/>
      <dgm:spPr/>
      <dgm:t>
        <a:bodyPr/>
        <a:lstStyle/>
        <a:p>
          <a:endParaRPr lang="en-US"/>
        </a:p>
      </dgm:t>
    </dgm:pt>
    <dgm:pt modelId="{12E81D37-0339-4AD3-BE28-60E027095062}">
      <dgm:prSet/>
      <dgm:spPr/>
      <dgm:t>
        <a:bodyPr/>
        <a:lstStyle/>
        <a:p>
          <a:r>
            <a:rPr lang="en-US"/>
            <a:t>Bailey Houghtaling, PhD, RDN</a:t>
          </a:r>
        </a:p>
        <a:p>
          <a:r>
            <a:rPr lang="en-US"/>
            <a:t>Gretchen Swanson Center for Nutrition</a:t>
          </a:r>
        </a:p>
      </dgm:t>
    </dgm:pt>
    <dgm:pt modelId="{5177153B-5617-46CA-85BE-AE9AF50B7AA8}" type="parTrans" cxnId="{332842EA-A656-4EF3-98EE-439FCB32BC10}">
      <dgm:prSet/>
      <dgm:spPr/>
      <dgm:t>
        <a:bodyPr/>
        <a:lstStyle/>
        <a:p>
          <a:endParaRPr lang="en-US"/>
        </a:p>
      </dgm:t>
    </dgm:pt>
    <dgm:pt modelId="{05F61122-0C06-442F-8FB7-9A3BFDEA6BB0}" type="sibTrans" cxnId="{332842EA-A656-4EF3-98EE-439FCB32BC10}">
      <dgm:prSet/>
      <dgm:spPr/>
      <dgm:t>
        <a:bodyPr/>
        <a:lstStyle/>
        <a:p>
          <a:endParaRPr lang="en-US"/>
        </a:p>
      </dgm:t>
    </dgm:pt>
    <dgm:pt modelId="{B486645B-A999-49CA-8C6B-6733A1486D8D}">
      <dgm:prSet/>
      <dgm:spPr/>
      <dgm:t>
        <a:bodyPr/>
        <a:lstStyle/>
        <a:p>
          <a:r>
            <a:rPr lang="en-US"/>
            <a:t>Hannah Lane, PhD</a:t>
          </a:r>
        </a:p>
        <a:p>
          <a:r>
            <a:rPr lang="en-US"/>
            <a:t>Duke University</a:t>
          </a:r>
        </a:p>
      </dgm:t>
    </dgm:pt>
    <dgm:pt modelId="{5D190CE0-05A0-4745-8161-B153E97C0A8E}" type="parTrans" cxnId="{BA8DCE46-5B5C-42AA-9F3E-F684AE31410E}">
      <dgm:prSet/>
      <dgm:spPr/>
      <dgm:t>
        <a:bodyPr/>
        <a:lstStyle/>
        <a:p>
          <a:endParaRPr lang="en-US"/>
        </a:p>
      </dgm:t>
    </dgm:pt>
    <dgm:pt modelId="{9F268BE1-1D00-42E6-BE7B-9F2C11471F21}" type="sibTrans" cxnId="{BA8DCE46-5B5C-42AA-9F3E-F684AE31410E}">
      <dgm:prSet/>
      <dgm:spPr/>
      <dgm:t>
        <a:bodyPr/>
        <a:lstStyle/>
        <a:p>
          <a:endParaRPr lang="en-US"/>
        </a:p>
      </dgm:t>
    </dgm:pt>
    <dgm:pt modelId="{B2D03224-EC74-48DB-9C5B-50F46DCB1FF9}">
      <dgm:prSet/>
      <dgm:spPr/>
      <dgm:t>
        <a:bodyPr/>
        <a:lstStyle/>
        <a:p>
          <a:r>
            <a:rPr lang="en-US"/>
            <a:t>Laura E. Balis, PhD</a:t>
          </a:r>
        </a:p>
        <a:p>
          <a:r>
            <a:rPr lang="en-US"/>
            <a:t>Gretchen Swanson Center for Nutrition</a:t>
          </a:r>
        </a:p>
      </dgm:t>
    </dgm:pt>
    <dgm:pt modelId="{66576B54-342E-435A-AD6E-DE8494E8404D}" type="parTrans" cxnId="{DC423539-3934-401F-BEEF-E9FA4A783BA6}">
      <dgm:prSet/>
      <dgm:spPr/>
      <dgm:t>
        <a:bodyPr/>
        <a:lstStyle/>
        <a:p>
          <a:endParaRPr lang="en-US"/>
        </a:p>
      </dgm:t>
    </dgm:pt>
    <dgm:pt modelId="{84D2FA2D-0781-4BA9-938B-F4510A286569}" type="sibTrans" cxnId="{DC423539-3934-401F-BEEF-E9FA4A783BA6}">
      <dgm:prSet/>
      <dgm:spPr/>
      <dgm:t>
        <a:bodyPr/>
        <a:lstStyle/>
        <a:p>
          <a:endParaRPr lang="en-US"/>
        </a:p>
      </dgm:t>
    </dgm:pt>
    <dgm:pt modelId="{F1F800DA-5D2B-4C8A-93E3-2195A3876B1D}" type="pres">
      <dgm:prSet presAssocID="{542D56C1-FC2F-419F-A25B-B7D242A92CF4}" presName="linearFlow" presStyleCnt="0">
        <dgm:presLayoutVars>
          <dgm:dir/>
          <dgm:resizeHandles val="exact"/>
        </dgm:presLayoutVars>
      </dgm:prSet>
      <dgm:spPr/>
    </dgm:pt>
    <dgm:pt modelId="{C92649FF-B2E6-4F1A-85E2-E62276821380}" type="pres">
      <dgm:prSet presAssocID="{B2D03224-EC74-48DB-9C5B-50F46DCB1FF9}" presName="composite" presStyleCnt="0"/>
      <dgm:spPr/>
    </dgm:pt>
    <dgm:pt modelId="{8D2AA689-8EC7-40E6-93ED-8270184D5476}" type="pres">
      <dgm:prSet presAssocID="{B2D03224-EC74-48DB-9C5B-50F46DCB1FF9}"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5F76CC2B-8505-465F-BF18-178297F10269}" type="pres">
      <dgm:prSet presAssocID="{B2D03224-EC74-48DB-9C5B-50F46DCB1FF9}" presName="txShp" presStyleLbl="node1" presStyleIdx="0" presStyleCnt="4" custLinFactNeighborY="-1480">
        <dgm:presLayoutVars>
          <dgm:bulletEnabled val="1"/>
        </dgm:presLayoutVars>
      </dgm:prSet>
      <dgm:spPr/>
    </dgm:pt>
    <dgm:pt modelId="{522E7E6D-3D3F-4079-B93C-C7464DF7FD09}" type="pres">
      <dgm:prSet presAssocID="{84D2FA2D-0781-4BA9-938B-F4510A286569}" presName="spacing" presStyleCnt="0"/>
      <dgm:spPr/>
    </dgm:pt>
    <dgm:pt modelId="{CA1D8D04-5E7C-4FEB-9152-D4E61CBF2D72}" type="pres">
      <dgm:prSet presAssocID="{2DA89850-5354-4F40-A53E-704C763CF210}" presName="composite" presStyleCnt="0"/>
      <dgm:spPr/>
    </dgm:pt>
    <dgm:pt modelId="{2EB0116D-7804-4AF5-85BA-EAB23B90D693}" type="pres">
      <dgm:prSet presAssocID="{2DA89850-5354-4F40-A53E-704C763CF210}"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C1EB5AD6-8782-4D6A-9A14-927F6B84550E}" type="pres">
      <dgm:prSet presAssocID="{2DA89850-5354-4F40-A53E-704C763CF210}" presName="txShp" presStyleLbl="node1" presStyleIdx="1" presStyleCnt="4">
        <dgm:presLayoutVars>
          <dgm:bulletEnabled val="1"/>
        </dgm:presLayoutVars>
      </dgm:prSet>
      <dgm:spPr/>
    </dgm:pt>
    <dgm:pt modelId="{67594C63-1824-4298-8CA3-124139576B03}" type="pres">
      <dgm:prSet presAssocID="{1E31EF13-8950-4161-BEB3-DF9AFF625AD5}" presName="spacing" presStyleCnt="0"/>
      <dgm:spPr/>
    </dgm:pt>
    <dgm:pt modelId="{0D10EE3A-660C-437B-A913-1018525AACC2}" type="pres">
      <dgm:prSet presAssocID="{12E81D37-0339-4AD3-BE28-60E027095062}" presName="composite" presStyleCnt="0"/>
      <dgm:spPr/>
    </dgm:pt>
    <dgm:pt modelId="{A086E37A-F796-450F-BE44-2E3FD2774E42}" type="pres">
      <dgm:prSet presAssocID="{12E81D37-0339-4AD3-BE28-60E027095062}"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53371A85-B452-40D6-A5D7-C4858C3ACEF3}" type="pres">
      <dgm:prSet presAssocID="{12E81D37-0339-4AD3-BE28-60E027095062}" presName="txShp" presStyleLbl="node1" presStyleIdx="2" presStyleCnt="4">
        <dgm:presLayoutVars>
          <dgm:bulletEnabled val="1"/>
        </dgm:presLayoutVars>
      </dgm:prSet>
      <dgm:spPr/>
    </dgm:pt>
    <dgm:pt modelId="{FE38528B-5A5A-4FC9-8A21-80C9E6995CEF}" type="pres">
      <dgm:prSet presAssocID="{05F61122-0C06-442F-8FB7-9A3BFDEA6BB0}" presName="spacing" presStyleCnt="0"/>
      <dgm:spPr/>
    </dgm:pt>
    <dgm:pt modelId="{69D48682-A91C-4CE6-BD1A-3DFAAC7A98C5}" type="pres">
      <dgm:prSet presAssocID="{B486645B-A999-49CA-8C6B-6733A1486D8D}" presName="composite" presStyleCnt="0"/>
      <dgm:spPr/>
    </dgm:pt>
    <dgm:pt modelId="{9092970C-5307-4DFA-8669-690EA5310D3F}" type="pres">
      <dgm:prSet presAssocID="{B486645B-A999-49CA-8C6B-6733A1486D8D}"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3269A8A8-47B9-42CD-9661-A14C3B7F5DBF}" type="pres">
      <dgm:prSet presAssocID="{B486645B-A999-49CA-8C6B-6733A1486D8D}" presName="txShp" presStyleLbl="node1" presStyleIdx="3" presStyleCnt="4">
        <dgm:presLayoutVars>
          <dgm:bulletEnabled val="1"/>
        </dgm:presLayoutVars>
      </dgm:prSet>
      <dgm:spPr/>
    </dgm:pt>
  </dgm:ptLst>
  <dgm:cxnLst>
    <dgm:cxn modelId="{DC423539-3934-401F-BEEF-E9FA4A783BA6}" srcId="{542D56C1-FC2F-419F-A25B-B7D242A92CF4}" destId="{B2D03224-EC74-48DB-9C5B-50F46DCB1FF9}" srcOrd="0" destOrd="0" parTransId="{66576B54-342E-435A-AD6E-DE8494E8404D}" sibTransId="{84D2FA2D-0781-4BA9-938B-F4510A286569}"/>
    <dgm:cxn modelId="{37F68A3B-D09C-44D9-B9D8-E4B91FB2DF31}" type="presOf" srcId="{542D56C1-FC2F-419F-A25B-B7D242A92CF4}" destId="{F1F800DA-5D2B-4C8A-93E3-2195A3876B1D}" srcOrd="0" destOrd="0" presId="urn:microsoft.com/office/officeart/2005/8/layout/vList3"/>
    <dgm:cxn modelId="{BA8DCE46-5B5C-42AA-9F3E-F684AE31410E}" srcId="{542D56C1-FC2F-419F-A25B-B7D242A92CF4}" destId="{B486645B-A999-49CA-8C6B-6733A1486D8D}" srcOrd="3" destOrd="0" parTransId="{5D190CE0-05A0-4745-8161-B153E97C0A8E}" sibTransId="{9F268BE1-1D00-42E6-BE7B-9F2C11471F21}"/>
    <dgm:cxn modelId="{C25761A0-93C5-40A7-A6CE-208C69C7C21B}" type="presOf" srcId="{2DA89850-5354-4F40-A53E-704C763CF210}" destId="{C1EB5AD6-8782-4D6A-9A14-927F6B84550E}" srcOrd="0" destOrd="0" presId="urn:microsoft.com/office/officeart/2005/8/layout/vList3"/>
    <dgm:cxn modelId="{88FC8BD1-707A-46AE-8633-18697422D530}" type="presOf" srcId="{B2D03224-EC74-48DB-9C5B-50F46DCB1FF9}" destId="{5F76CC2B-8505-465F-BF18-178297F10269}" srcOrd="0" destOrd="0" presId="urn:microsoft.com/office/officeart/2005/8/layout/vList3"/>
    <dgm:cxn modelId="{1C9511DA-ABB5-4CD5-AC07-FA3EAF9C069B}" type="presOf" srcId="{B486645B-A999-49CA-8C6B-6733A1486D8D}" destId="{3269A8A8-47B9-42CD-9661-A14C3B7F5DBF}" srcOrd="0" destOrd="0" presId="urn:microsoft.com/office/officeart/2005/8/layout/vList3"/>
    <dgm:cxn modelId="{A721CDE4-A21C-4555-A505-33545BEC70D8}" srcId="{542D56C1-FC2F-419F-A25B-B7D242A92CF4}" destId="{2DA89850-5354-4F40-A53E-704C763CF210}" srcOrd="1" destOrd="0" parTransId="{649EBF3E-34A4-49CE-A774-9E5FF3B3105C}" sibTransId="{1E31EF13-8950-4161-BEB3-DF9AFF625AD5}"/>
    <dgm:cxn modelId="{33E420E6-8C80-4DA1-A0C0-BA5B70855F92}" type="presOf" srcId="{12E81D37-0339-4AD3-BE28-60E027095062}" destId="{53371A85-B452-40D6-A5D7-C4858C3ACEF3}" srcOrd="0" destOrd="0" presId="urn:microsoft.com/office/officeart/2005/8/layout/vList3"/>
    <dgm:cxn modelId="{332842EA-A656-4EF3-98EE-439FCB32BC10}" srcId="{542D56C1-FC2F-419F-A25B-B7D242A92CF4}" destId="{12E81D37-0339-4AD3-BE28-60E027095062}" srcOrd="2" destOrd="0" parTransId="{5177153B-5617-46CA-85BE-AE9AF50B7AA8}" sibTransId="{05F61122-0C06-442F-8FB7-9A3BFDEA6BB0}"/>
    <dgm:cxn modelId="{30BB4658-C132-4D67-B16E-EDBFBB9006C0}" type="presParOf" srcId="{F1F800DA-5D2B-4C8A-93E3-2195A3876B1D}" destId="{C92649FF-B2E6-4F1A-85E2-E62276821380}" srcOrd="0" destOrd="0" presId="urn:microsoft.com/office/officeart/2005/8/layout/vList3"/>
    <dgm:cxn modelId="{954F4877-849B-47D6-B83C-B2806A2E0066}" type="presParOf" srcId="{C92649FF-B2E6-4F1A-85E2-E62276821380}" destId="{8D2AA689-8EC7-40E6-93ED-8270184D5476}" srcOrd="0" destOrd="0" presId="urn:microsoft.com/office/officeart/2005/8/layout/vList3"/>
    <dgm:cxn modelId="{5E244329-6A25-48C2-813D-3ED5BEA39061}" type="presParOf" srcId="{C92649FF-B2E6-4F1A-85E2-E62276821380}" destId="{5F76CC2B-8505-465F-BF18-178297F10269}" srcOrd="1" destOrd="0" presId="urn:microsoft.com/office/officeart/2005/8/layout/vList3"/>
    <dgm:cxn modelId="{EB10D236-6873-4A3B-A4B6-2F36590E39B0}" type="presParOf" srcId="{F1F800DA-5D2B-4C8A-93E3-2195A3876B1D}" destId="{522E7E6D-3D3F-4079-B93C-C7464DF7FD09}" srcOrd="1" destOrd="0" presId="urn:microsoft.com/office/officeart/2005/8/layout/vList3"/>
    <dgm:cxn modelId="{C312CD98-EAB3-424B-9B5A-EE0309113337}" type="presParOf" srcId="{F1F800DA-5D2B-4C8A-93E3-2195A3876B1D}" destId="{CA1D8D04-5E7C-4FEB-9152-D4E61CBF2D72}" srcOrd="2" destOrd="0" presId="urn:microsoft.com/office/officeart/2005/8/layout/vList3"/>
    <dgm:cxn modelId="{0A5A114C-30B6-45DC-8DC9-6EC3BB7FB3E0}" type="presParOf" srcId="{CA1D8D04-5E7C-4FEB-9152-D4E61CBF2D72}" destId="{2EB0116D-7804-4AF5-85BA-EAB23B90D693}" srcOrd="0" destOrd="0" presId="urn:microsoft.com/office/officeart/2005/8/layout/vList3"/>
    <dgm:cxn modelId="{8EB1AD0F-3725-4064-A113-F591B85E1B1F}" type="presParOf" srcId="{CA1D8D04-5E7C-4FEB-9152-D4E61CBF2D72}" destId="{C1EB5AD6-8782-4D6A-9A14-927F6B84550E}" srcOrd="1" destOrd="0" presId="urn:microsoft.com/office/officeart/2005/8/layout/vList3"/>
    <dgm:cxn modelId="{BA10FB0D-CD7A-4FFF-84AE-5C2DCA06B70F}" type="presParOf" srcId="{F1F800DA-5D2B-4C8A-93E3-2195A3876B1D}" destId="{67594C63-1824-4298-8CA3-124139576B03}" srcOrd="3" destOrd="0" presId="urn:microsoft.com/office/officeart/2005/8/layout/vList3"/>
    <dgm:cxn modelId="{F165438A-A7F1-49DC-9969-456D6126667A}" type="presParOf" srcId="{F1F800DA-5D2B-4C8A-93E3-2195A3876B1D}" destId="{0D10EE3A-660C-437B-A913-1018525AACC2}" srcOrd="4" destOrd="0" presId="urn:microsoft.com/office/officeart/2005/8/layout/vList3"/>
    <dgm:cxn modelId="{463CF0A6-467D-42CD-BBA5-6839D437739B}" type="presParOf" srcId="{0D10EE3A-660C-437B-A913-1018525AACC2}" destId="{A086E37A-F796-450F-BE44-2E3FD2774E42}" srcOrd="0" destOrd="0" presId="urn:microsoft.com/office/officeart/2005/8/layout/vList3"/>
    <dgm:cxn modelId="{30581CA5-26F5-45FF-839F-AF9510DC74EF}" type="presParOf" srcId="{0D10EE3A-660C-437B-A913-1018525AACC2}" destId="{53371A85-B452-40D6-A5D7-C4858C3ACEF3}" srcOrd="1" destOrd="0" presId="urn:microsoft.com/office/officeart/2005/8/layout/vList3"/>
    <dgm:cxn modelId="{D89E9AE2-10C9-4227-AAB4-24C46E3AD245}" type="presParOf" srcId="{F1F800DA-5D2B-4C8A-93E3-2195A3876B1D}" destId="{FE38528B-5A5A-4FC9-8A21-80C9E6995CEF}" srcOrd="5" destOrd="0" presId="urn:microsoft.com/office/officeart/2005/8/layout/vList3"/>
    <dgm:cxn modelId="{E5BA7CC5-39B1-44B1-8BFE-3E006165A7FF}" type="presParOf" srcId="{F1F800DA-5D2B-4C8A-93E3-2195A3876B1D}" destId="{69D48682-A91C-4CE6-BD1A-3DFAAC7A98C5}" srcOrd="6" destOrd="0" presId="urn:microsoft.com/office/officeart/2005/8/layout/vList3"/>
    <dgm:cxn modelId="{4B859461-09B3-40A9-B77A-6073B3C1A496}" type="presParOf" srcId="{69D48682-A91C-4CE6-BD1A-3DFAAC7A98C5}" destId="{9092970C-5307-4DFA-8669-690EA5310D3F}" srcOrd="0" destOrd="0" presId="urn:microsoft.com/office/officeart/2005/8/layout/vList3"/>
    <dgm:cxn modelId="{9A3718F0-9EC6-4796-935A-B2F9DDC9EDE8}" type="presParOf" srcId="{69D48682-A91C-4CE6-BD1A-3DFAAC7A98C5}" destId="{3269A8A8-47B9-42CD-9661-A14C3B7F5DB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3DCBCA-FE37-4A5C-B323-DF57C50C341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BB44A353-91FC-4DF0-B5A4-7BF90792E363}">
      <dgm:prSet/>
      <dgm:spPr/>
      <dgm:t>
        <a:bodyPr/>
        <a:lstStyle/>
        <a:p>
          <a:r>
            <a:rPr lang="en-US"/>
            <a:t>Emiliane Pereira, MPH</a:t>
          </a:r>
        </a:p>
        <a:p>
          <a:r>
            <a:rPr lang="en-US"/>
            <a:t>University of Nebraska Medical Center</a:t>
          </a:r>
        </a:p>
      </dgm:t>
    </dgm:pt>
    <dgm:pt modelId="{04CAAA07-F825-490F-8F58-7B39EA5BF6CA}" type="parTrans" cxnId="{B85F03E3-D3AF-436B-B933-6B1CD5E934EA}">
      <dgm:prSet/>
      <dgm:spPr/>
      <dgm:t>
        <a:bodyPr/>
        <a:lstStyle/>
        <a:p>
          <a:endParaRPr lang="en-US"/>
        </a:p>
      </dgm:t>
    </dgm:pt>
    <dgm:pt modelId="{DD006D52-D6E7-4228-B75E-8C25E15AEF3B}" type="sibTrans" cxnId="{B85F03E3-D3AF-436B-B933-6B1CD5E934EA}">
      <dgm:prSet/>
      <dgm:spPr/>
      <dgm:t>
        <a:bodyPr/>
        <a:lstStyle/>
        <a:p>
          <a:endParaRPr lang="en-US"/>
        </a:p>
      </dgm:t>
    </dgm:pt>
    <dgm:pt modelId="{C50DA8C0-655E-4402-94C1-8FC11840C861}">
      <dgm:prSet/>
      <dgm:spPr/>
      <dgm:t>
        <a:bodyPr/>
        <a:lstStyle/>
        <a:p>
          <a:r>
            <a:rPr lang="en-US"/>
            <a:t>Gabriella Maria McLoughlin, PhD</a:t>
          </a:r>
        </a:p>
        <a:p>
          <a:r>
            <a:rPr lang="en-US"/>
            <a:t>Temple University</a:t>
          </a:r>
        </a:p>
      </dgm:t>
    </dgm:pt>
    <dgm:pt modelId="{5CF54E4A-04C0-454A-A357-77D97E4F88BB}" type="parTrans" cxnId="{FE444B77-00BE-4A84-A8FA-E41FAC61B1F0}">
      <dgm:prSet/>
      <dgm:spPr/>
      <dgm:t>
        <a:bodyPr/>
        <a:lstStyle/>
        <a:p>
          <a:endParaRPr lang="en-US"/>
        </a:p>
      </dgm:t>
    </dgm:pt>
    <dgm:pt modelId="{FECAB877-F3D3-4689-BD11-828216C82543}" type="sibTrans" cxnId="{FE444B77-00BE-4A84-A8FA-E41FAC61B1F0}">
      <dgm:prSet/>
      <dgm:spPr/>
      <dgm:t>
        <a:bodyPr/>
        <a:lstStyle/>
        <a:p>
          <a:endParaRPr lang="en-US"/>
        </a:p>
      </dgm:t>
    </dgm:pt>
    <dgm:pt modelId="{805F29F1-D820-4EAF-A255-359CF915D3E6}">
      <dgm:prSet/>
      <dgm:spPr/>
      <dgm:t>
        <a:bodyPr/>
        <a:lstStyle/>
        <a:p>
          <a:r>
            <a:rPr lang="en-US"/>
            <a:t>Samantha M. Harden, PhD</a:t>
          </a:r>
        </a:p>
        <a:p>
          <a:r>
            <a:rPr lang="en-US"/>
            <a:t>Virginia Tech</a:t>
          </a:r>
        </a:p>
      </dgm:t>
    </dgm:pt>
    <dgm:pt modelId="{A7B760E4-5213-4EC4-89B5-DC455C64CBEB}" type="parTrans" cxnId="{56414DCB-9ED2-471C-B14C-662C7CB06601}">
      <dgm:prSet/>
      <dgm:spPr/>
      <dgm:t>
        <a:bodyPr/>
        <a:lstStyle/>
        <a:p>
          <a:endParaRPr lang="en-US"/>
        </a:p>
      </dgm:t>
    </dgm:pt>
    <dgm:pt modelId="{9A8A6A02-FCC8-4A8C-9E26-730F972128A2}" type="sibTrans" cxnId="{56414DCB-9ED2-471C-B14C-662C7CB06601}">
      <dgm:prSet/>
      <dgm:spPr/>
      <dgm:t>
        <a:bodyPr/>
        <a:lstStyle/>
        <a:p>
          <a:endParaRPr lang="en-US"/>
        </a:p>
      </dgm:t>
    </dgm:pt>
    <dgm:pt modelId="{37F8321A-480E-40C0-8992-EC08E39BA7BE}">
      <dgm:prSet/>
      <dgm:spPr/>
      <dgm:t>
        <a:bodyPr/>
        <a:lstStyle/>
        <a:p>
          <a:r>
            <a:rPr lang="en-US"/>
            <a:t>Marilyn Wende, PhD</a:t>
          </a:r>
        </a:p>
        <a:p>
          <a:r>
            <a:rPr lang="en-US"/>
            <a:t>University of Florida</a:t>
          </a:r>
        </a:p>
      </dgm:t>
    </dgm:pt>
    <dgm:pt modelId="{3341E0D4-E1DC-4B8E-9852-FC761F73F537}" type="parTrans" cxnId="{31B34248-1247-409B-AF29-7403CE51C43D}">
      <dgm:prSet/>
      <dgm:spPr/>
      <dgm:t>
        <a:bodyPr/>
        <a:lstStyle/>
        <a:p>
          <a:endParaRPr lang="en-US"/>
        </a:p>
      </dgm:t>
    </dgm:pt>
    <dgm:pt modelId="{0E3C5C66-90D5-4708-AD6A-C70CBCF7A4AE}" type="sibTrans" cxnId="{31B34248-1247-409B-AF29-7403CE51C43D}">
      <dgm:prSet/>
      <dgm:spPr/>
      <dgm:t>
        <a:bodyPr/>
        <a:lstStyle/>
        <a:p>
          <a:endParaRPr lang="en-US"/>
        </a:p>
      </dgm:t>
    </dgm:pt>
    <dgm:pt modelId="{1C63135F-88BF-4EFB-9143-5EC8C11A1C18}" type="pres">
      <dgm:prSet presAssocID="{CB3DCBCA-FE37-4A5C-B323-DF57C50C3417}" presName="linearFlow" presStyleCnt="0">
        <dgm:presLayoutVars>
          <dgm:dir/>
          <dgm:resizeHandles val="exact"/>
        </dgm:presLayoutVars>
      </dgm:prSet>
      <dgm:spPr/>
    </dgm:pt>
    <dgm:pt modelId="{EC3C0C90-A35B-462C-A550-463CB55C4D51}" type="pres">
      <dgm:prSet presAssocID="{37F8321A-480E-40C0-8992-EC08E39BA7BE}" presName="composite" presStyleCnt="0"/>
      <dgm:spPr/>
    </dgm:pt>
    <dgm:pt modelId="{4752F3DF-0CD1-4956-8C07-EB44DDD65992}" type="pres">
      <dgm:prSet presAssocID="{37F8321A-480E-40C0-8992-EC08E39BA7BE}"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 modelId="{C4753AB6-C21B-48BA-A954-E3691F51B0F7}" type="pres">
      <dgm:prSet presAssocID="{37F8321A-480E-40C0-8992-EC08E39BA7BE}" presName="txShp" presStyleLbl="node1" presStyleIdx="0" presStyleCnt="4">
        <dgm:presLayoutVars>
          <dgm:bulletEnabled val="1"/>
        </dgm:presLayoutVars>
      </dgm:prSet>
      <dgm:spPr/>
    </dgm:pt>
    <dgm:pt modelId="{D82241E1-17CC-40BD-BE0B-7236D3120DB4}" type="pres">
      <dgm:prSet presAssocID="{0E3C5C66-90D5-4708-AD6A-C70CBCF7A4AE}" presName="spacing" presStyleCnt="0"/>
      <dgm:spPr/>
    </dgm:pt>
    <dgm:pt modelId="{166657CC-8C83-4373-92E2-63DA2CD3FD1F}" type="pres">
      <dgm:prSet presAssocID="{BB44A353-91FC-4DF0-B5A4-7BF90792E363}" presName="composite" presStyleCnt="0"/>
      <dgm:spPr/>
    </dgm:pt>
    <dgm:pt modelId="{89927E2B-AF37-4FB1-98D8-E4B9C441BDB0}" type="pres">
      <dgm:prSet presAssocID="{BB44A353-91FC-4DF0-B5A4-7BF90792E363}"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dgm:spPr>
    </dgm:pt>
    <dgm:pt modelId="{74443F8E-0B76-4B60-8E5A-6E69036B09BF}" type="pres">
      <dgm:prSet presAssocID="{BB44A353-91FC-4DF0-B5A4-7BF90792E363}" presName="txShp" presStyleLbl="node1" presStyleIdx="1" presStyleCnt="4">
        <dgm:presLayoutVars>
          <dgm:bulletEnabled val="1"/>
        </dgm:presLayoutVars>
      </dgm:prSet>
      <dgm:spPr/>
    </dgm:pt>
    <dgm:pt modelId="{B329D264-F52E-4344-BDEC-9F31A6908973}" type="pres">
      <dgm:prSet presAssocID="{DD006D52-D6E7-4228-B75E-8C25E15AEF3B}" presName="spacing" presStyleCnt="0"/>
      <dgm:spPr/>
    </dgm:pt>
    <dgm:pt modelId="{4B2F6C55-7009-477A-BE9C-B6B86573D860}" type="pres">
      <dgm:prSet presAssocID="{C50DA8C0-655E-4402-94C1-8FC11840C861}" presName="composite" presStyleCnt="0"/>
      <dgm:spPr/>
    </dgm:pt>
    <dgm:pt modelId="{536A796D-113E-4C0A-9F9C-683F6AB08427}" type="pres">
      <dgm:prSet presAssocID="{C50DA8C0-655E-4402-94C1-8FC11840C861}" presName="imgShp" presStyleLbl="fgImgPlace1" presStyleIdx="2" presStyleCnt="4"/>
      <dgm:spPr>
        <a:blipFill>
          <a:blip xmlns:r="http://schemas.openxmlformats.org/officeDocument/2006/relationships" r:embed="rId3"/>
          <a:srcRect/>
          <a:stretch>
            <a:fillRect/>
          </a:stretch>
        </a:blipFill>
      </dgm:spPr>
    </dgm:pt>
    <dgm:pt modelId="{0EA9FD50-DC52-4F38-8CFA-1013A3940B01}" type="pres">
      <dgm:prSet presAssocID="{C50DA8C0-655E-4402-94C1-8FC11840C861}" presName="txShp" presStyleLbl="node1" presStyleIdx="2" presStyleCnt="4">
        <dgm:presLayoutVars>
          <dgm:bulletEnabled val="1"/>
        </dgm:presLayoutVars>
      </dgm:prSet>
      <dgm:spPr/>
    </dgm:pt>
    <dgm:pt modelId="{7ED22D29-A8F9-4E3F-9A4C-C5BBF9D53233}" type="pres">
      <dgm:prSet presAssocID="{FECAB877-F3D3-4689-BD11-828216C82543}" presName="spacing" presStyleCnt="0"/>
      <dgm:spPr/>
    </dgm:pt>
    <dgm:pt modelId="{53B31A7D-D9DA-4BB9-BB83-A7F0EFC02C8E}" type="pres">
      <dgm:prSet presAssocID="{805F29F1-D820-4EAF-A255-359CF915D3E6}" presName="composite" presStyleCnt="0"/>
      <dgm:spPr/>
    </dgm:pt>
    <dgm:pt modelId="{D533DB81-F02D-464B-BC3A-5D168E4F3341}" type="pres">
      <dgm:prSet presAssocID="{805F29F1-D820-4EAF-A255-359CF915D3E6}"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1000" b="-11000"/>
          </a:stretch>
        </a:blipFill>
      </dgm:spPr>
    </dgm:pt>
    <dgm:pt modelId="{BED7B186-23A3-4F4D-A0B6-1C4E7423169A}" type="pres">
      <dgm:prSet presAssocID="{805F29F1-D820-4EAF-A255-359CF915D3E6}" presName="txShp" presStyleLbl="node1" presStyleIdx="3" presStyleCnt="4">
        <dgm:presLayoutVars>
          <dgm:bulletEnabled val="1"/>
        </dgm:presLayoutVars>
      </dgm:prSet>
      <dgm:spPr/>
    </dgm:pt>
  </dgm:ptLst>
  <dgm:cxnLst>
    <dgm:cxn modelId="{3DEBDC1C-93E1-4FB4-AC3F-18AEDE81BF18}" type="presOf" srcId="{CB3DCBCA-FE37-4A5C-B323-DF57C50C3417}" destId="{1C63135F-88BF-4EFB-9143-5EC8C11A1C18}" srcOrd="0" destOrd="0" presId="urn:microsoft.com/office/officeart/2005/8/layout/vList3"/>
    <dgm:cxn modelId="{06DB122E-F130-413D-8861-CBF445F2AA14}" type="presOf" srcId="{BB44A353-91FC-4DF0-B5A4-7BF90792E363}" destId="{74443F8E-0B76-4B60-8E5A-6E69036B09BF}" srcOrd="0" destOrd="0" presId="urn:microsoft.com/office/officeart/2005/8/layout/vList3"/>
    <dgm:cxn modelId="{31B34248-1247-409B-AF29-7403CE51C43D}" srcId="{CB3DCBCA-FE37-4A5C-B323-DF57C50C3417}" destId="{37F8321A-480E-40C0-8992-EC08E39BA7BE}" srcOrd="0" destOrd="0" parTransId="{3341E0D4-E1DC-4B8E-9852-FC761F73F537}" sibTransId="{0E3C5C66-90D5-4708-AD6A-C70CBCF7A4AE}"/>
    <dgm:cxn modelId="{70C8EA74-8BB6-4932-B965-6B7F5F8D4C2C}" type="presOf" srcId="{37F8321A-480E-40C0-8992-EC08E39BA7BE}" destId="{C4753AB6-C21B-48BA-A954-E3691F51B0F7}" srcOrd="0" destOrd="0" presId="urn:microsoft.com/office/officeart/2005/8/layout/vList3"/>
    <dgm:cxn modelId="{FE444B77-00BE-4A84-A8FA-E41FAC61B1F0}" srcId="{CB3DCBCA-FE37-4A5C-B323-DF57C50C3417}" destId="{C50DA8C0-655E-4402-94C1-8FC11840C861}" srcOrd="2" destOrd="0" parTransId="{5CF54E4A-04C0-454A-A357-77D97E4F88BB}" sibTransId="{FECAB877-F3D3-4689-BD11-828216C82543}"/>
    <dgm:cxn modelId="{A5A61798-A0F2-4D87-A4D6-89B0FC1B1E39}" type="presOf" srcId="{C50DA8C0-655E-4402-94C1-8FC11840C861}" destId="{0EA9FD50-DC52-4F38-8CFA-1013A3940B01}" srcOrd="0" destOrd="0" presId="urn:microsoft.com/office/officeart/2005/8/layout/vList3"/>
    <dgm:cxn modelId="{56414DCB-9ED2-471C-B14C-662C7CB06601}" srcId="{CB3DCBCA-FE37-4A5C-B323-DF57C50C3417}" destId="{805F29F1-D820-4EAF-A255-359CF915D3E6}" srcOrd="3" destOrd="0" parTransId="{A7B760E4-5213-4EC4-89B5-DC455C64CBEB}" sibTransId="{9A8A6A02-FCC8-4A8C-9E26-730F972128A2}"/>
    <dgm:cxn modelId="{7F6949E2-C746-4E1C-8F64-A05C419170A3}" type="presOf" srcId="{805F29F1-D820-4EAF-A255-359CF915D3E6}" destId="{BED7B186-23A3-4F4D-A0B6-1C4E7423169A}" srcOrd="0" destOrd="0" presId="urn:microsoft.com/office/officeart/2005/8/layout/vList3"/>
    <dgm:cxn modelId="{B85F03E3-D3AF-436B-B933-6B1CD5E934EA}" srcId="{CB3DCBCA-FE37-4A5C-B323-DF57C50C3417}" destId="{BB44A353-91FC-4DF0-B5A4-7BF90792E363}" srcOrd="1" destOrd="0" parTransId="{04CAAA07-F825-490F-8F58-7B39EA5BF6CA}" sibTransId="{DD006D52-D6E7-4228-B75E-8C25E15AEF3B}"/>
    <dgm:cxn modelId="{28B791A6-4CA9-45CB-BB4D-2CBE285904F9}" type="presParOf" srcId="{1C63135F-88BF-4EFB-9143-5EC8C11A1C18}" destId="{EC3C0C90-A35B-462C-A550-463CB55C4D51}" srcOrd="0" destOrd="0" presId="urn:microsoft.com/office/officeart/2005/8/layout/vList3"/>
    <dgm:cxn modelId="{742F0714-6873-4DDE-BCA6-EE0BB2965C98}" type="presParOf" srcId="{EC3C0C90-A35B-462C-A550-463CB55C4D51}" destId="{4752F3DF-0CD1-4956-8C07-EB44DDD65992}" srcOrd="0" destOrd="0" presId="urn:microsoft.com/office/officeart/2005/8/layout/vList3"/>
    <dgm:cxn modelId="{E04EB81D-DA4E-4371-BC89-6B2DEC980BCB}" type="presParOf" srcId="{EC3C0C90-A35B-462C-A550-463CB55C4D51}" destId="{C4753AB6-C21B-48BA-A954-E3691F51B0F7}" srcOrd="1" destOrd="0" presId="urn:microsoft.com/office/officeart/2005/8/layout/vList3"/>
    <dgm:cxn modelId="{75F283DF-47E6-4CEB-9C37-09F437604F3F}" type="presParOf" srcId="{1C63135F-88BF-4EFB-9143-5EC8C11A1C18}" destId="{D82241E1-17CC-40BD-BE0B-7236D3120DB4}" srcOrd="1" destOrd="0" presId="urn:microsoft.com/office/officeart/2005/8/layout/vList3"/>
    <dgm:cxn modelId="{964350EB-BF73-4010-AF06-6F5B986693C1}" type="presParOf" srcId="{1C63135F-88BF-4EFB-9143-5EC8C11A1C18}" destId="{166657CC-8C83-4373-92E2-63DA2CD3FD1F}" srcOrd="2" destOrd="0" presId="urn:microsoft.com/office/officeart/2005/8/layout/vList3"/>
    <dgm:cxn modelId="{6D8D53B0-9EEF-4586-9973-6F66C3D90ADF}" type="presParOf" srcId="{166657CC-8C83-4373-92E2-63DA2CD3FD1F}" destId="{89927E2B-AF37-4FB1-98D8-E4B9C441BDB0}" srcOrd="0" destOrd="0" presId="urn:microsoft.com/office/officeart/2005/8/layout/vList3"/>
    <dgm:cxn modelId="{EBF3863F-02E2-4177-B858-FD25521DD226}" type="presParOf" srcId="{166657CC-8C83-4373-92E2-63DA2CD3FD1F}" destId="{74443F8E-0B76-4B60-8E5A-6E69036B09BF}" srcOrd="1" destOrd="0" presId="urn:microsoft.com/office/officeart/2005/8/layout/vList3"/>
    <dgm:cxn modelId="{1A6EAB4B-B8C0-47A1-AF50-1294B4D9ABE9}" type="presParOf" srcId="{1C63135F-88BF-4EFB-9143-5EC8C11A1C18}" destId="{B329D264-F52E-4344-BDEC-9F31A6908973}" srcOrd="3" destOrd="0" presId="urn:microsoft.com/office/officeart/2005/8/layout/vList3"/>
    <dgm:cxn modelId="{6E444A74-720A-4B06-987E-7D43DDDBF566}" type="presParOf" srcId="{1C63135F-88BF-4EFB-9143-5EC8C11A1C18}" destId="{4B2F6C55-7009-477A-BE9C-B6B86573D860}" srcOrd="4" destOrd="0" presId="urn:microsoft.com/office/officeart/2005/8/layout/vList3"/>
    <dgm:cxn modelId="{98EFD9E7-3BDE-4DA5-BAA0-4C94349CD832}" type="presParOf" srcId="{4B2F6C55-7009-477A-BE9C-B6B86573D860}" destId="{536A796D-113E-4C0A-9F9C-683F6AB08427}" srcOrd="0" destOrd="0" presId="urn:microsoft.com/office/officeart/2005/8/layout/vList3"/>
    <dgm:cxn modelId="{397F67E1-ECF0-45BD-A583-22C1C564C969}" type="presParOf" srcId="{4B2F6C55-7009-477A-BE9C-B6B86573D860}" destId="{0EA9FD50-DC52-4F38-8CFA-1013A3940B01}" srcOrd="1" destOrd="0" presId="urn:microsoft.com/office/officeart/2005/8/layout/vList3"/>
    <dgm:cxn modelId="{6B2EC1A1-42EC-40C4-8355-3AB2A7FA2C05}" type="presParOf" srcId="{1C63135F-88BF-4EFB-9143-5EC8C11A1C18}" destId="{7ED22D29-A8F9-4E3F-9A4C-C5BBF9D53233}" srcOrd="5" destOrd="0" presId="urn:microsoft.com/office/officeart/2005/8/layout/vList3"/>
    <dgm:cxn modelId="{D35724A7-64FF-4F34-9D5D-531D084146EB}" type="presParOf" srcId="{1C63135F-88BF-4EFB-9143-5EC8C11A1C18}" destId="{53B31A7D-D9DA-4BB9-BB83-A7F0EFC02C8E}" srcOrd="6" destOrd="0" presId="urn:microsoft.com/office/officeart/2005/8/layout/vList3"/>
    <dgm:cxn modelId="{E61E1EB7-FB91-44E5-B7E7-99A3894E0E55}" type="presParOf" srcId="{53B31A7D-D9DA-4BB9-BB83-A7F0EFC02C8E}" destId="{D533DB81-F02D-464B-BC3A-5D168E4F3341}" srcOrd="0" destOrd="0" presId="urn:microsoft.com/office/officeart/2005/8/layout/vList3"/>
    <dgm:cxn modelId="{47EB5156-35F5-4AE5-A585-530E94116819}" type="presParOf" srcId="{53B31A7D-D9DA-4BB9-BB83-A7F0EFC02C8E}" destId="{BED7B186-23A3-4F4D-A0B6-1C4E7423169A}"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8EBC0A-A77B-445D-B7E7-33F4ED3B5E98}"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7F4B4982-6307-4A4A-BF81-B23819669B49}">
      <dgm:prSet/>
      <dgm:spPr/>
      <dgm:t>
        <a:bodyPr/>
        <a:lstStyle/>
        <a:p>
          <a:r>
            <a:rPr lang="en-US"/>
            <a:t>Qualitative study</a:t>
          </a:r>
        </a:p>
      </dgm:t>
    </dgm:pt>
    <dgm:pt modelId="{8F026690-D45F-4C77-A13E-17C8619B1C6D}" type="parTrans" cxnId="{63C6CA96-3911-461E-99DD-550BA80E9BEB}">
      <dgm:prSet/>
      <dgm:spPr/>
      <dgm:t>
        <a:bodyPr/>
        <a:lstStyle/>
        <a:p>
          <a:endParaRPr lang="en-US"/>
        </a:p>
      </dgm:t>
    </dgm:pt>
    <dgm:pt modelId="{DD626D8C-A784-4782-8C18-E51D28C709FE}" type="sibTrans" cxnId="{63C6CA96-3911-461E-99DD-550BA80E9BEB}">
      <dgm:prSet/>
      <dgm:spPr/>
      <dgm:t>
        <a:bodyPr/>
        <a:lstStyle/>
        <a:p>
          <a:endParaRPr lang="en-US"/>
        </a:p>
      </dgm:t>
    </dgm:pt>
    <dgm:pt modelId="{2E3D35A0-8F75-4802-9514-821865B88F29}">
      <dgm:prSet/>
      <dgm:spPr/>
      <dgm:t>
        <a:bodyPr/>
        <a:lstStyle/>
        <a:p>
          <a:r>
            <a:rPr lang="en-US" dirty="0"/>
            <a:t>Researchers and practitioners</a:t>
          </a:r>
        </a:p>
      </dgm:t>
    </dgm:pt>
    <dgm:pt modelId="{53CACF5E-9D85-47C7-9E14-42493D72C6BF}" type="parTrans" cxnId="{60D04894-04BB-46DF-8B44-83EB40C31BE9}">
      <dgm:prSet/>
      <dgm:spPr/>
      <dgm:t>
        <a:bodyPr/>
        <a:lstStyle/>
        <a:p>
          <a:endParaRPr lang="en-US"/>
        </a:p>
      </dgm:t>
    </dgm:pt>
    <dgm:pt modelId="{9449C0B3-DB58-485B-BD8D-58246E868BC4}" type="sibTrans" cxnId="{60D04894-04BB-46DF-8B44-83EB40C31BE9}">
      <dgm:prSet/>
      <dgm:spPr/>
      <dgm:t>
        <a:bodyPr/>
        <a:lstStyle/>
        <a:p>
          <a:endParaRPr lang="en-US"/>
        </a:p>
      </dgm:t>
    </dgm:pt>
    <dgm:pt modelId="{3A70D620-7CF9-49EA-A2A7-B3C2B7364EE2}">
      <dgm:prSet/>
      <dgm:spPr/>
      <dgm:t>
        <a:bodyPr/>
        <a:lstStyle/>
        <a:p>
          <a:r>
            <a:rPr lang="en-US"/>
            <a:t>Emic approach</a:t>
          </a:r>
        </a:p>
      </dgm:t>
    </dgm:pt>
    <dgm:pt modelId="{E0B820F1-D40B-4B21-B622-71C540A5249D}" type="parTrans" cxnId="{51B6CBF2-B4EF-4056-99CB-B5A3390B4211}">
      <dgm:prSet/>
      <dgm:spPr/>
      <dgm:t>
        <a:bodyPr/>
        <a:lstStyle/>
        <a:p>
          <a:endParaRPr lang="en-US"/>
        </a:p>
      </dgm:t>
    </dgm:pt>
    <dgm:pt modelId="{C796A963-D077-4302-99EE-4B0A95B425A9}" type="sibTrans" cxnId="{51B6CBF2-B4EF-4056-99CB-B5A3390B4211}">
      <dgm:prSet/>
      <dgm:spPr/>
      <dgm:t>
        <a:bodyPr/>
        <a:lstStyle/>
        <a:p>
          <a:endParaRPr lang="en-US"/>
        </a:p>
      </dgm:t>
    </dgm:pt>
    <dgm:pt modelId="{51192284-D627-4F26-8366-C1B8573BADA4}">
      <dgm:prSet/>
      <dgm:spPr/>
      <dgm:t>
        <a:bodyPr/>
        <a:lstStyle/>
        <a:p>
          <a:r>
            <a:rPr lang="en-US"/>
            <a:t>Purposive and snowball sampling</a:t>
          </a:r>
        </a:p>
      </dgm:t>
    </dgm:pt>
    <dgm:pt modelId="{A1D5D2AC-0E11-4C53-82B1-FF5DAC1E30C8}" type="parTrans" cxnId="{9A7ABFAD-2E72-4086-9855-78D943B4A875}">
      <dgm:prSet/>
      <dgm:spPr/>
      <dgm:t>
        <a:bodyPr/>
        <a:lstStyle/>
        <a:p>
          <a:endParaRPr lang="en-US"/>
        </a:p>
      </dgm:t>
    </dgm:pt>
    <dgm:pt modelId="{2C31CA16-03C4-4851-8864-F22D020F3E73}" type="sibTrans" cxnId="{9A7ABFAD-2E72-4086-9855-78D943B4A875}">
      <dgm:prSet/>
      <dgm:spPr/>
      <dgm:t>
        <a:bodyPr/>
        <a:lstStyle/>
        <a:p>
          <a:endParaRPr lang="en-US"/>
        </a:p>
      </dgm:t>
    </dgm:pt>
    <dgm:pt modelId="{F9FB2F16-62B5-46AC-AF74-38DB0CCC9452}" type="pres">
      <dgm:prSet presAssocID="{108EBC0A-A77B-445D-B7E7-33F4ED3B5E98}" presName="root" presStyleCnt="0">
        <dgm:presLayoutVars>
          <dgm:dir/>
          <dgm:resizeHandles val="exact"/>
        </dgm:presLayoutVars>
      </dgm:prSet>
      <dgm:spPr/>
    </dgm:pt>
    <dgm:pt modelId="{47785B5B-E23C-41B0-8028-E544F96A652F}" type="pres">
      <dgm:prSet presAssocID="{7F4B4982-6307-4A4A-BF81-B23819669B49}" presName="compNode" presStyleCnt="0"/>
      <dgm:spPr/>
    </dgm:pt>
    <dgm:pt modelId="{9AA71E77-6830-4E1E-B3AC-E3CFC8FC6C70}" type="pres">
      <dgm:prSet presAssocID="{7F4B4982-6307-4A4A-BF81-B23819669B4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19D87B5F-A3E7-4976-A227-1132CF8B6969}" type="pres">
      <dgm:prSet presAssocID="{7F4B4982-6307-4A4A-BF81-B23819669B49}" presName="spaceRect" presStyleCnt="0"/>
      <dgm:spPr/>
    </dgm:pt>
    <dgm:pt modelId="{2B854106-6D10-4C57-9C29-6EF43C4BC3FB}" type="pres">
      <dgm:prSet presAssocID="{7F4B4982-6307-4A4A-BF81-B23819669B49}" presName="textRect" presStyleLbl="revTx" presStyleIdx="0" presStyleCnt="4">
        <dgm:presLayoutVars>
          <dgm:chMax val="1"/>
          <dgm:chPref val="1"/>
        </dgm:presLayoutVars>
      </dgm:prSet>
      <dgm:spPr/>
    </dgm:pt>
    <dgm:pt modelId="{6A5FC22D-EC36-4635-8898-BED1AEB1188A}" type="pres">
      <dgm:prSet presAssocID="{DD626D8C-A784-4782-8C18-E51D28C709FE}" presName="sibTrans" presStyleCnt="0"/>
      <dgm:spPr/>
    </dgm:pt>
    <dgm:pt modelId="{92FA6100-D5E9-420A-9138-BC036D1139F7}" type="pres">
      <dgm:prSet presAssocID="{2E3D35A0-8F75-4802-9514-821865B88F29}" presName="compNode" presStyleCnt="0"/>
      <dgm:spPr/>
    </dgm:pt>
    <dgm:pt modelId="{F2DCA612-4F98-4443-AE0C-9321E75C47E0}" type="pres">
      <dgm:prSet presAssocID="{2E3D35A0-8F75-4802-9514-821865B88F2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01570198-B4E0-4174-9154-FB2CDA376362}" type="pres">
      <dgm:prSet presAssocID="{2E3D35A0-8F75-4802-9514-821865B88F29}" presName="spaceRect" presStyleCnt="0"/>
      <dgm:spPr/>
    </dgm:pt>
    <dgm:pt modelId="{00C80BB0-9C9B-43E3-9196-A1DD4BD7C8B3}" type="pres">
      <dgm:prSet presAssocID="{2E3D35A0-8F75-4802-9514-821865B88F29}" presName="textRect" presStyleLbl="revTx" presStyleIdx="1" presStyleCnt="4">
        <dgm:presLayoutVars>
          <dgm:chMax val="1"/>
          <dgm:chPref val="1"/>
        </dgm:presLayoutVars>
      </dgm:prSet>
      <dgm:spPr/>
    </dgm:pt>
    <dgm:pt modelId="{1BC796E4-8071-42E5-A6B3-56644D0334B7}" type="pres">
      <dgm:prSet presAssocID="{9449C0B3-DB58-485B-BD8D-58246E868BC4}" presName="sibTrans" presStyleCnt="0"/>
      <dgm:spPr/>
    </dgm:pt>
    <dgm:pt modelId="{D17447AA-B6BD-4E5F-9EBF-3960B0E3E247}" type="pres">
      <dgm:prSet presAssocID="{3A70D620-7CF9-49EA-A2A7-B3C2B7364EE2}" presName="compNode" presStyleCnt="0"/>
      <dgm:spPr/>
    </dgm:pt>
    <dgm:pt modelId="{64874B82-396D-42CA-B236-62E4CFA71BA6}" type="pres">
      <dgm:prSet presAssocID="{3A70D620-7CF9-49EA-A2A7-B3C2B7364EE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8AD22C5D-5C52-420F-BBE6-7439293DB91C}" type="pres">
      <dgm:prSet presAssocID="{3A70D620-7CF9-49EA-A2A7-B3C2B7364EE2}" presName="spaceRect" presStyleCnt="0"/>
      <dgm:spPr/>
    </dgm:pt>
    <dgm:pt modelId="{D1BC52CB-C1D4-474F-8124-859F69A55D35}" type="pres">
      <dgm:prSet presAssocID="{3A70D620-7CF9-49EA-A2A7-B3C2B7364EE2}" presName="textRect" presStyleLbl="revTx" presStyleIdx="2" presStyleCnt="4">
        <dgm:presLayoutVars>
          <dgm:chMax val="1"/>
          <dgm:chPref val="1"/>
        </dgm:presLayoutVars>
      </dgm:prSet>
      <dgm:spPr/>
    </dgm:pt>
    <dgm:pt modelId="{F77787F8-813A-4FA6-9645-F92E4C17756E}" type="pres">
      <dgm:prSet presAssocID="{C796A963-D077-4302-99EE-4B0A95B425A9}" presName="sibTrans" presStyleCnt="0"/>
      <dgm:spPr/>
    </dgm:pt>
    <dgm:pt modelId="{79DF5D86-AF42-49DD-AAD7-B58F166DB9C4}" type="pres">
      <dgm:prSet presAssocID="{51192284-D627-4F26-8366-C1B8573BADA4}" presName="compNode" presStyleCnt="0"/>
      <dgm:spPr/>
    </dgm:pt>
    <dgm:pt modelId="{4FCF66EA-1986-4748-BCFB-39838349A2F6}" type="pres">
      <dgm:prSet presAssocID="{51192284-D627-4F26-8366-C1B8573BADA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enn Diagram"/>
        </a:ext>
      </dgm:extLst>
    </dgm:pt>
    <dgm:pt modelId="{D1FDCB5D-454B-4553-8A96-2E569633ECE2}" type="pres">
      <dgm:prSet presAssocID="{51192284-D627-4F26-8366-C1B8573BADA4}" presName="spaceRect" presStyleCnt="0"/>
      <dgm:spPr/>
    </dgm:pt>
    <dgm:pt modelId="{1D4EC43C-BEB3-461A-9C3C-AA63A5CB6AC1}" type="pres">
      <dgm:prSet presAssocID="{51192284-D627-4F26-8366-C1B8573BADA4}" presName="textRect" presStyleLbl="revTx" presStyleIdx="3" presStyleCnt="4">
        <dgm:presLayoutVars>
          <dgm:chMax val="1"/>
          <dgm:chPref val="1"/>
        </dgm:presLayoutVars>
      </dgm:prSet>
      <dgm:spPr/>
    </dgm:pt>
  </dgm:ptLst>
  <dgm:cxnLst>
    <dgm:cxn modelId="{DADA712C-F88F-48D1-9A05-163AB124FDA3}" type="presOf" srcId="{51192284-D627-4F26-8366-C1B8573BADA4}" destId="{1D4EC43C-BEB3-461A-9C3C-AA63A5CB6AC1}" srcOrd="0" destOrd="0" presId="urn:microsoft.com/office/officeart/2018/2/layout/IconLabelList"/>
    <dgm:cxn modelId="{4392DB30-DCDB-4954-A34D-FF2493DDFFCA}" type="presOf" srcId="{2E3D35A0-8F75-4802-9514-821865B88F29}" destId="{00C80BB0-9C9B-43E3-9196-A1DD4BD7C8B3}" srcOrd="0" destOrd="0" presId="urn:microsoft.com/office/officeart/2018/2/layout/IconLabelList"/>
    <dgm:cxn modelId="{60D04894-04BB-46DF-8B44-83EB40C31BE9}" srcId="{108EBC0A-A77B-445D-B7E7-33F4ED3B5E98}" destId="{2E3D35A0-8F75-4802-9514-821865B88F29}" srcOrd="1" destOrd="0" parTransId="{53CACF5E-9D85-47C7-9E14-42493D72C6BF}" sibTransId="{9449C0B3-DB58-485B-BD8D-58246E868BC4}"/>
    <dgm:cxn modelId="{63C6CA96-3911-461E-99DD-550BA80E9BEB}" srcId="{108EBC0A-A77B-445D-B7E7-33F4ED3B5E98}" destId="{7F4B4982-6307-4A4A-BF81-B23819669B49}" srcOrd="0" destOrd="0" parTransId="{8F026690-D45F-4C77-A13E-17C8619B1C6D}" sibTransId="{DD626D8C-A784-4782-8C18-E51D28C709FE}"/>
    <dgm:cxn modelId="{9A7ABFAD-2E72-4086-9855-78D943B4A875}" srcId="{108EBC0A-A77B-445D-B7E7-33F4ED3B5E98}" destId="{51192284-D627-4F26-8366-C1B8573BADA4}" srcOrd="3" destOrd="0" parTransId="{A1D5D2AC-0E11-4C53-82B1-FF5DAC1E30C8}" sibTransId="{2C31CA16-03C4-4851-8864-F22D020F3E73}"/>
    <dgm:cxn modelId="{343472B4-7A54-42F4-A025-A9509CDCA727}" type="presOf" srcId="{7F4B4982-6307-4A4A-BF81-B23819669B49}" destId="{2B854106-6D10-4C57-9C29-6EF43C4BC3FB}" srcOrd="0" destOrd="0" presId="urn:microsoft.com/office/officeart/2018/2/layout/IconLabelList"/>
    <dgm:cxn modelId="{F4E657C1-D4EC-4F3A-B708-321A567F8BA9}" type="presOf" srcId="{3A70D620-7CF9-49EA-A2A7-B3C2B7364EE2}" destId="{D1BC52CB-C1D4-474F-8124-859F69A55D35}" srcOrd="0" destOrd="0" presId="urn:microsoft.com/office/officeart/2018/2/layout/IconLabelList"/>
    <dgm:cxn modelId="{51B6CBF2-B4EF-4056-99CB-B5A3390B4211}" srcId="{108EBC0A-A77B-445D-B7E7-33F4ED3B5E98}" destId="{3A70D620-7CF9-49EA-A2A7-B3C2B7364EE2}" srcOrd="2" destOrd="0" parTransId="{E0B820F1-D40B-4B21-B622-71C540A5249D}" sibTransId="{C796A963-D077-4302-99EE-4B0A95B425A9}"/>
    <dgm:cxn modelId="{2EF3D7F9-62CA-4413-9D9E-DE29EAB5978B}" type="presOf" srcId="{108EBC0A-A77B-445D-B7E7-33F4ED3B5E98}" destId="{F9FB2F16-62B5-46AC-AF74-38DB0CCC9452}" srcOrd="0" destOrd="0" presId="urn:microsoft.com/office/officeart/2018/2/layout/IconLabelList"/>
    <dgm:cxn modelId="{9747FF63-CDF3-42C4-AC61-B56F7B07A505}" type="presParOf" srcId="{F9FB2F16-62B5-46AC-AF74-38DB0CCC9452}" destId="{47785B5B-E23C-41B0-8028-E544F96A652F}" srcOrd="0" destOrd="0" presId="urn:microsoft.com/office/officeart/2018/2/layout/IconLabelList"/>
    <dgm:cxn modelId="{6C77861A-AABC-4B79-9DAE-E1A42D1A5908}" type="presParOf" srcId="{47785B5B-E23C-41B0-8028-E544F96A652F}" destId="{9AA71E77-6830-4E1E-B3AC-E3CFC8FC6C70}" srcOrd="0" destOrd="0" presId="urn:microsoft.com/office/officeart/2018/2/layout/IconLabelList"/>
    <dgm:cxn modelId="{0F43EE4E-9AD7-4C25-8979-370477BC4E13}" type="presParOf" srcId="{47785B5B-E23C-41B0-8028-E544F96A652F}" destId="{19D87B5F-A3E7-4976-A227-1132CF8B6969}" srcOrd="1" destOrd="0" presId="urn:microsoft.com/office/officeart/2018/2/layout/IconLabelList"/>
    <dgm:cxn modelId="{0550705F-659C-493E-92DA-4D5BB0F15BFD}" type="presParOf" srcId="{47785B5B-E23C-41B0-8028-E544F96A652F}" destId="{2B854106-6D10-4C57-9C29-6EF43C4BC3FB}" srcOrd="2" destOrd="0" presId="urn:microsoft.com/office/officeart/2018/2/layout/IconLabelList"/>
    <dgm:cxn modelId="{8CAA2B8E-F7A1-42E2-BE37-008535FA03F6}" type="presParOf" srcId="{F9FB2F16-62B5-46AC-AF74-38DB0CCC9452}" destId="{6A5FC22D-EC36-4635-8898-BED1AEB1188A}" srcOrd="1" destOrd="0" presId="urn:microsoft.com/office/officeart/2018/2/layout/IconLabelList"/>
    <dgm:cxn modelId="{7D9057AD-55F6-48BE-ADCB-630E6D79F2CB}" type="presParOf" srcId="{F9FB2F16-62B5-46AC-AF74-38DB0CCC9452}" destId="{92FA6100-D5E9-420A-9138-BC036D1139F7}" srcOrd="2" destOrd="0" presId="urn:microsoft.com/office/officeart/2018/2/layout/IconLabelList"/>
    <dgm:cxn modelId="{807B47C4-5497-4A27-BB2E-E300C3CEF785}" type="presParOf" srcId="{92FA6100-D5E9-420A-9138-BC036D1139F7}" destId="{F2DCA612-4F98-4443-AE0C-9321E75C47E0}" srcOrd="0" destOrd="0" presId="urn:microsoft.com/office/officeart/2018/2/layout/IconLabelList"/>
    <dgm:cxn modelId="{3BB92F62-A903-4676-A5F7-AFC882B08A8A}" type="presParOf" srcId="{92FA6100-D5E9-420A-9138-BC036D1139F7}" destId="{01570198-B4E0-4174-9154-FB2CDA376362}" srcOrd="1" destOrd="0" presId="urn:microsoft.com/office/officeart/2018/2/layout/IconLabelList"/>
    <dgm:cxn modelId="{5D549CBE-B733-4BC1-95A8-83743986883F}" type="presParOf" srcId="{92FA6100-D5E9-420A-9138-BC036D1139F7}" destId="{00C80BB0-9C9B-43E3-9196-A1DD4BD7C8B3}" srcOrd="2" destOrd="0" presId="urn:microsoft.com/office/officeart/2018/2/layout/IconLabelList"/>
    <dgm:cxn modelId="{07F2BDE4-DC48-4D94-BBD0-CD24399DF9A5}" type="presParOf" srcId="{F9FB2F16-62B5-46AC-AF74-38DB0CCC9452}" destId="{1BC796E4-8071-42E5-A6B3-56644D0334B7}" srcOrd="3" destOrd="0" presId="urn:microsoft.com/office/officeart/2018/2/layout/IconLabelList"/>
    <dgm:cxn modelId="{33B6BA96-106A-46EA-B324-B1D339F274E8}" type="presParOf" srcId="{F9FB2F16-62B5-46AC-AF74-38DB0CCC9452}" destId="{D17447AA-B6BD-4E5F-9EBF-3960B0E3E247}" srcOrd="4" destOrd="0" presId="urn:microsoft.com/office/officeart/2018/2/layout/IconLabelList"/>
    <dgm:cxn modelId="{AED55454-0FB6-4AE0-B474-7622329FE7C5}" type="presParOf" srcId="{D17447AA-B6BD-4E5F-9EBF-3960B0E3E247}" destId="{64874B82-396D-42CA-B236-62E4CFA71BA6}" srcOrd="0" destOrd="0" presId="urn:microsoft.com/office/officeart/2018/2/layout/IconLabelList"/>
    <dgm:cxn modelId="{42A4D019-3CC1-4894-B7D7-AB8B75798303}" type="presParOf" srcId="{D17447AA-B6BD-4E5F-9EBF-3960B0E3E247}" destId="{8AD22C5D-5C52-420F-BBE6-7439293DB91C}" srcOrd="1" destOrd="0" presId="urn:microsoft.com/office/officeart/2018/2/layout/IconLabelList"/>
    <dgm:cxn modelId="{117E1983-0E20-406A-9D2C-170B3A892D5B}" type="presParOf" srcId="{D17447AA-B6BD-4E5F-9EBF-3960B0E3E247}" destId="{D1BC52CB-C1D4-474F-8124-859F69A55D35}" srcOrd="2" destOrd="0" presId="urn:microsoft.com/office/officeart/2018/2/layout/IconLabelList"/>
    <dgm:cxn modelId="{B7E89246-EB8E-4851-BACD-28C5DE57DEC9}" type="presParOf" srcId="{F9FB2F16-62B5-46AC-AF74-38DB0CCC9452}" destId="{F77787F8-813A-4FA6-9645-F92E4C17756E}" srcOrd="5" destOrd="0" presId="urn:microsoft.com/office/officeart/2018/2/layout/IconLabelList"/>
    <dgm:cxn modelId="{53868ECC-43BA-4578-8447-DF90F801E9C2}" type="presParOf" srcId="{F9FB2F16-62B5-46AC-AF74-38DB0CCC9452}" destId="{79DF5D86-AF42-49DD-AAD7-B58F166DB9C4}" srcOrd="6" destOrd="0" presId="urn:microsoft.com/office/officeart/2018/2/layout/IconLabelList"/>
    <dgm:cxn modelId="{DF1C5459-C366-4B70-9E7E-ABBD67725396}" type="presParOf" srcId="{79DF5D86-AF42-49DD-AAD7-B58F166DB9C4}" destId="{4FCF66EA-1986-4748-BCFB-39838349A2F6}" srcOrd="0" destOrd="0" presId="urn:microsoft.com/office/officeart/2018/2/layout/IconLabelList"/>
    <dgm:cxn modelId="{DAEDE7AA-8C40-497F-9206-D73D64551AD4}" type="presParOf" srcId="{79DF5D86-AF42-49DD-AAD7-B58F166DB9C4}" destId="{D1FDCB5D-454B-4553-8A96-2E569633ECE2}" srcOrd="1" destOrd="0" presId="urn:microsoft.com/office/officeart/2018/2/layout/IconLabelList"/>
    <dgm:cxn modelId="{F6411DFC-F806-4041-BE17-DED77CF25D99}" type="presParOf" srcId="{79DF5D86-AF42-49DD-AAD7-B58F166DB9C4}" destId="{1D4EC43C-BEB3-461A-9C3C-AA63A5CB6AC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7F9F71-7DB7-4B25-9D6D-66045E4FC876}"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5265419B-3B76-4F45-8EDD-D1B853233A08}">
      <dgm:prSet/>
      <dgm:spPr/>
      <dgm:t>
        <a:bodyPr/>
        <a:lstStyle/>
        <a:p>
          <a:r>
            <a:rPr lang="en-US"/>
            <a:t>Rapid deductive approach</a:t>
          </a:r>
        </a:p>
      </dgm:t>
    </dgm:pt>
    <dgm:pt modelId="{7211F741-590D-47A7-AB7A-24D959DEACAF}" type="parTrans" cxnId="{EED0570F-4761-4851-AD11-80E43EF46613}">
      <dgm:prSet/>
      <dgm:spPr/>
      <dgm:t>
        <a:bodyPr/>
        <a:lstStyle/>
        <a:p>
          <a:endParaRPr lang="en-US"/>
        </a:p>
      </dgm:t>
    </dgm:pt>
    <dgm:pt modelId="{5659289A-6C5B-4B04-AE9A-D505975134F3}" type="sibTrans" cxnId="{EED0570F-4761-4851-AD11-80E43EF46613}">
      <dgm:prSet/>
      <dgm:spPr/>
      <dgm:t>
        <a:bodyPr/>
        <a:lstStyle/>
        <a:p>
          <a:endParaRPr lang="en-US"/>
        </a:p>
      </dgm:t>
    </dgm:pt>
    <dgm:pt modelId="{A9AD5ED3-DCCE-4972-B290-6B8A48859CE0}">
      <dgm:prSet/>
      <dgm:spPr/>
      <dgm:t>
        <a:bodyPr/>
        <a:lstStyle/>
        <a:p>
          <a:r>
            <a:rPr lang="en-US"/>
            <a:t>Coding matrix</a:t>
          </a:r>
        </a:p>
      </dgm:t>
    </dgm:pt>
    <dgm:pt modelId="{E61EB616-8710-4E2D-8B7C-86BA415842B2}" type="parTrans" cxnId="{7BE34B9D-4578-4A76-B10D-8BDC4BCDE80B}">
      <dgm:prSet/>
      <dgm:spPr/>
      <dgm:t>
        <a:bodyPr/>
        <a:lstStyle/>
        <a:p>
          <a:endParaRPr lang="en-US"/>
        </a:p>
      </dgm:t>
    </dgm:pt>
    <dgm:pt modelId="{1C2236E6-1C53-4254-954A-92EF837B6253}" type="sibTrans" cxnId="{7BE34B9D-4578-4A76-B10D-8BDC4BCDE80B}">
      <dgm:prSet/>
      <dgm:spPr/>
      <dgm:t>
        <a:bodyPr/>
        <a:lstStyle/>
        <a:p>
          <a:endParaRPr lang="en-US"/>
        </a:p>
      </dgm:t>
    </dgm:pt>
    <dgm:pt modelId="{CE009E0A-21C3-4AF6-AC0E-41B6E877A881}">
      <dgm:prSet/>
      <dgm:spPr/>
      <dgm:t>
        <a:bodyPr/>
        <a:lstStyle/>
        <a:p>
          <a:r>
            <a:rPr lang="en-US"/>
            <a:t>Two coders</a:t>
          </a:r>
        </a:p>
      </dgm:t>
    </dgm:pt>
    <dgm:pt modelId="{4347B4DC-C9D8-456C-8DA0-B82A7AE77089}" type="parTrans" cxnId="{C146E075-6890-4D5E-9F2C-3D220167116F}">
      <dgm:prSet/>
      <dgm:spPr/>
      <dgm:t>
        <a:bodyPr/>
        <a:lstStyle/>
        <a:p>
          <a:endParaRPr lang="en-US"/>
        </a:p>
      </dgm:t>
    </dgm:pt>
    <dgm:pt modelId="{92E8DFF9-FCA1-438B-8B65-983C101C8740}" type="sibTrans" cxnId="{C146E075-6890-4D5E-9F2C-3D220167116F}">
      <dgm:prSet/>
      <dgm:spPr/>
      <dgm:t>
        <a:bodyPr/>
        <a:lstStyle/>
        <a:p>
          <a:endParaRPr lang="en-US"/>
        </a:p>
      </dgm:t>
    </dgm:pt>
    <dgm:pt modelId="{F2ED0495-9B1C-4DBC-B5B1-01FF87EFA9F7}">
      <dgm:prSet/>
      <dgm:spPr/>
      <dgm:t>
        <a:bodyPr/>
        <a:lstStyle/>
        <a:p>
          <a:r>
            <a:rPr lang="en-US"/>
            <a:t>Saturation checks</a:t>
          </a:r>
        </a:p>
      </dgm:t>
    </dgm:pt>
    <dgm:pt modelId="{1D1D2DF1-21D9-4EB4-B0BF-E5C221F4DB87}" type="parTrans" cxnId="{85E565EB-D441-4693-8747-CE4F26383BDA}">
      <dgm:prSet/>
      <dgm:spPr/>
      <dgm:t>
        <a:bodyPr/>
        <a:lstStyle/>
        <a:p>
          <a:endParaRPr lang="en-US"/>
        </a:p>
      </dgm:t>
    </dgm:pt>
    <dgm:pt modelId="{89B47555-F2CF-4266-BDFD-7650405B0272}" type="sibTrans" cxnId="{85E565EB-D441-4693-8747-CE4F26383BDA}">
      <dgm:prSet/>
      <dgm:spPr/>
      <dgm:t>
        <a:bodyPr/>
        <a:lstStyle/>
        <a:p>
          <a:endParaRPr lang="en-US"/>
        </a:p>
      </dgm:t>
    </dgm:pt>
    <dgm:pt modelId="{90ED61A9-AC39-4AC8-AACD-3612D29E6E06}" type="pres">
      <dgm:prSet presAssocID="{6A7F9F71-7DB7-4B25-9D6D-66045E4FC876}" presName="CompostProcess" presStyleCnt="0">
        <dgm:presLayoutVars>
          <dgm:dir/>
          <dgm:resizeHandles val="exact"/>
        </dgm:presLayoutVars>
      </dgm:prSet>
      <dgm:spPr/>
    </dgm:pt>
    <dgm:pt modelId="{A7052C50-5AB5-4F91-BC30-BA4B642D7C28}" type="pres">
      <dgm:prSet presAssocID="{6A7F9F71-7DB7-4B25-9D6D-66045E4FC876}" presName="arrow" presStyleLbl="bgShp" presStyleIdx="0" presStyleCnt="1"/>
      <dgm:spPr/>
    </dgm:pt>
    <dgm:pt modelId="{A7AB8847-7AF3-46CE-A65C-53DE00F4027C}" type="pres">
      <dgm:prSet presAssocID="{6A7F9F71-7DB7-4B25-9D6D-66045E4FC876}" presName="linearProcess" presStyleCnt="0"/>
      <dgm:spPr/>
    </dgm:pt>
    <dgm:pt modelId="{4ECCA7B4-98E9-4DD8-B115-B8146E74690B}" type="pres">
      <dgm:prSet presAssocID="{5265419B-3B76-4F45-8EDD-D1B853233A08}" presName="textNode" presStyleLbl="node1" presStyleIdx="0" presStyleCnt="4">
        <dgm:presLayoutVars>
          <dgm:bulletEnabled val="1"/>
        </dgm:presLayoutVars>
      </dgm:prSet>
      <dgm:spPr/>
    </dgm:pt>
    <dgm:pt modelId="{7416C131-6AB7-4308-BE10-4CDC0065B187}" type="pres">
      <dgm:prSet presAssocID="{5659289A-6C5B-4B04-AE9A-D505975134F3}" presName="sibTrans" presStyleCnt="0"/>
      <dgm:spPr/>
    </dgm:pt>
    <dgm:pt modelId="{B359FF13-A100-40B2-9820-042186E96DA3}" type="pres">
      <dgm:prSet presAssocID="{A9AD5ED3-DCCE-4972-B290-6B8A48859CE0}" presName="textNode" presStyleLbl="node1" presStyleIdx="1" presStyleCnt="4">
        <dgm:presLayoutVars>
          <dgm:bulletEnabled val="1"/>
        </dgm:presLayoutVars>
      </dgm:prSet>
      <dgm:spPr/>
    </dgm:pt>
    <dgm:pt modelId="{16D29A76-677B-4FD1-B745-1E92050A5C12}" type="pres">
      <dgm:prSet presAssocID="{1C2236E6-1C53-4254-954A-92EF837B6253}" presName="sibTrans" presStyleCnt="0"/>
      <dgm:spPr/>
    </dgm:pt>
    <dgm:pt modelId="{A3C8F2FC-9335-463A-AC2B-EF7E399B3592}" type="pres">
      <dgm:prSet presAssocID="{CE009E0A-21C3-4AF6-AC0E-41B6E877A881}" presName="textNode" presStyleLbl="node1" presStyleIdx="2" presStyleCnt="4">
        <dgm:presLayoutVars>
          <dgm:bulletEnabled val="1"/>
        </dgm:presLayoutVars>
      </dgm:prSet>
      <dgm:spPr/>
    </dgm:pt>
    <dgm:pt modelId="{58848B05-DD16-4EAF-AF53-7586A763DBA8}" type="pres">
      <dgm:prSet presAssocID="{92E8DFF9-FCA1-438B-8B65-983C101C8740}" presName="sibTrans" presStyleCnt="0"/>
      <dgm:spPr/>
    </dgm:pt>
    <dgm:pt modelId="{6505C3CF-D27D-4D2D-855D-1CAFEA7FCA6C}" type="pres">
      <dgm:prSet presAssocID="{F2ED0495-9B1C-4DBC-B5B1-01FF87EFA9F7}" presName="textNode" presStyleLbl="node1" presStyleIdx="3" presStyleCnt="4">
        <dgm:presLayoutVars>
          <dgm:bulletEnabled val="1"/>
        </dgm:presLayoutVars>
      </dgm:prSet>
      <dgm:spPr/>
    </dgm:pt>
  </dgm:ptLst>
  <dgm:cxnLst>
    <dgm:cxn modelId="{EED0570F-4761-4851-AD11-80E43EF46613}" srcId="{6A7F9F71-7DB7-4B25-9D6D-66045E4FC876}" destId="{5265419B-3B76-4F45-8EDD-D1B853233A08}" srcOrd="0" destOrd="0" parTransId="{7211F741-590D-47A7-AB7A-24D959DEACAF}" sibTransId="{5659289A-6C5B-4B04-AE9A-D505975134F3}"/>
    <dgm:cxn modelId="{C146E075-6890-4D5E-9F2C-3D220167116F}" srcId="{6A7F9F71-7DB7-4B25-9D6D-66045E4FC876}" destId="{CE009E0A-21C3-4AF6-AC0E-41B6E877A881}" srcOrd="2" destOrd="0" parTransId="{4347B4DC-C9D8-456C-8DA0-B82A7AE77089}" sibTransId="{92E8DFF9-FCA1-438B-8B65-983C101C8740}"/>
    <dgm:cxn modelId="{B7C3F58C-E6BA-45FC-92E8-F71307B8301D}" type="presOf" srcId="{6A7F9F71-7DB7-4B25-9D6D-66045E4FC876}" destId="{90ED61A9-AC39-4AC8-AACD-3612D29E6E06}" srcOrd="0" destOrd="0" presId="urn:microsoft.com/office/officeart/2005/8/layout/hProcess9"/>
    <dgm:cxn modelId="{7BE34B9D-4578-4A76-B10D-8BDC4BCDE80B}" srcId="{6A7F9F71-7DB7-4B25-9D6D-66045E4FC876}" destId="{A9AD5ED3-DCCE-4972-B290-6B8A48859CE0}" srcOrd="1" destOrd="0" parTransId="{E61EB616-8710-4E2D-8B7C-86BA415842B2}" sibTransId="{1C2236E6-1C53-4254-954A-92EF837B6253}"/>
    <dgm:cxn modelId="{E2495EA0-B6FA-4BEE-8DF5-DF2BFF271124}" type="presOf" srcId="{5265419B-3B76-4F45-8EDD-D1B853233A08}" destId="{4ECCA7B4-98E9-4DD8-B115-B8146E74690B}" srcOrd="0" destOrd="0" presId="urn:microsoft.com/office/officeart/2005/8/layout/hProcess9"/>
    <dgm:cxn modelId="{CB2180CE-400C-471D-AAB4-2D3945962B05}" type="presOf" srcId="{F2ED0495-9B1C-4DBC-B5B1-01FF87EFA9F7}" destId="{6505C3CF-D27D-4D2D-855D-1CAFEA7FCA6C}" srcOrd="0" destOrd="0" presId="urn:microsoft.com/office/officeart/2005/8/layout/hProcess9"/>
    <dgm:cxn modelId="{D51169E1-47AF-4801-9AD9-E67742010B4E}" type="presOf" srcId="{CE009E0A-21C3-4AF6-AC0E-41B6E877A881}" destId="{A3C8F2FC-9335-463A-AC2B-EF7E399B3592}" srcOrd="0" destOrd="0" presId="urn:microsoft.com/office/officeart/2005/8/layout/hProcess9"/>
    <dgm:cxn modelId="{0A516AE7-9C93-4BAB-B634-87A008F453F3}" type="presOf" srcId="{A9AD5ED3-DCCE-4972-B290-6B8A48859CE0}" destId="{B359FF13-A100-40B2-9820-042186E96DA3}" srcOrd="0" destOrd="0" presId="urn:microsoft.com/office/officeart/2005/8/layout/hProcess9"/>
    <dgm:cxn modelId="{85E565EB-D441-4693-8747-CE4F26383BDA}" srcId="{6A7F9F71-7DB7-4B25-9D6D-66045E4FC876}" destId="{F2ED0495-9B1C-4DBC-B5B1-01FF87EFA9F7}" srcOrd="3" destOrd="0" parTransId="{1D1D2DF1-21D9-4EB4-B0BF-E5C221F4DB87}" sibTransId="{89B47555-F2CF-4266-BDFD-7650405B0272}"/>
    <dgm:cxn modelId="{F46F3E17-A03F-44F9-AB26-3C16D2F530E1}" type="presParOf" srcId="{90ED61A9-AC39-4AC8-AACD-3612D29E6E06}" destId="{A7052C50-5AB5-4F91-BC30-BA4B642D7C28}" srcOrd="0" destOrd="0" presId="urn:microsoft.com/office/officeart/2005/8/layout/hProcess9"/>
    <dgm:cxn modelId="{75F61401-EEC2-46DC-B6F7-55A1EBB58E42}" type="presParOf" srcId="{90ED61A9-AC39-4AC8-AACD-3612D29E6E06}" destId="{A7AB8847-7AF3-46CE-A65C-53DE00F4027C}" srcOrd="1" destOrd="0" presId="urn:microsoft.com/office/officeart/2005/8/layout/hProcess9"/>
    <dgm:cxn modelId="{9D3E49E1-ADFD-47B9-A70F-2F64800AD58E}" type="presParOf" srcId="{A7AB8847-7AF3-46CE-A65C-53DE00F4027C}" destId="{4ECCA7B4-98E9-4DD8-B115-B8146E74690B}" srcOrd="0" destOrd="0" presId="urn:microsoft.com/office/officeart/2005/8/layout/hProcess9"/>
    <dgm:cxn modelId="{77B3A209-3F69-4B57-9E4C-254A57D96326}" type="presParOf" srcId="{A7AB8847-7AF3-46CE-A65C-53DE00F4027C}" destId="{7416C131-6AB7-4308-BE10-4CDC0065B187}" srcOrd="1" destOrd="0" presId="urn:microsoft.com/office/officeart/2005/8/layout/hProcess9"/>
    <dgm:cxn modelId="{9520503E-4FB4-4F94-8A63-D14581289BBA}" type="presParOf" srcId="{A7AB8847-7AF3-46CE-A65C-53DE00F4027C}" destId="{B359FF13-A100-40B2-9820-042186E96DA3}" srcOrd="2" destOrd="0" presId="urn:microsoft.com/office/officeart/2005/8/layout/hProcess9"/>
    <dgm:cxn modelId="{FCEF7B5D-6AC4-4142-A51A-56406B884E86}" type="presParOf" srcId="{A7AB8847-7AF3-46CE-A65C-53DE00F4027C}" destId="{16D29A76-677B-4FD1-B745-1E92050A5C12}" srcOrd="3" destOrd="0" presId="urn:microsoft.com/office/officeart/2005/8/layout/hProcess9"/>
    <dgm:cxn modelId="{FE00E58F-68C7-474D-8ADC-F55ED1E463F8}" type="presParOf" srcId="{A7AB8847-7AF3-46CE-A65C-53DE00F4027C}" destId="{A3C8F2FC-9335-463A-AC2B-EF7E399B3592}" srcOrd="4" destOrd="0" presId="urn:microsoft.com/office/officeart/2005/8/layout/hProcess9"/>
    <dgm:cxn modelId="{8D5DA0E5-E1B3-4C86-BAEB-8FAC5732CC32}" type="presParOf" srcId="{A7AB8847-7AF3-46CE-A65C-53DE00F4027C}" destId="{58848B05-DD16-4EAF-AF53-7586A763DBA8}" srcOrd="5" destOrd="0" presId="urn:microsoft.com/office/officeart/2005/8/layout/hProcess9"/>
    <dgm:cxn modelId="{004300B4-D287-4129-937B-140A7DC4828B}" type="presParOf" srcId="{A7AB8847-7AF3-46CE-A65C-53DE00F4027C}" destId="{6505C3CF-D27D-4D2D-855D-1CAFEA7FCA6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A009FF-1438-4D8F-B1EE-EC7AD716994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EA71780-17A0-405E-BA6D-4A1BDF44AEF9}">
      <dgm:prSet/>
      <dgm:spPr/>
      <dgm:t>
        <a:bodyPr/>
        <a:lstStyle/>
        <a:p>
          <a:r>
            <a:rPr lang="en-US"/>
            <a:t>Select relevant implementation strategies </a:t>
          </a:r>
        </a:p>
      </dgm:t>
    </dgm:pt>
    <dgm:pt modelId="{41CDA630-5AF8-400A-8F45-72FCE6DA0CAD}" type="parTrans" cxnId="{AB5F88A6-B463-4866-B6E3-3B9A2DB8ED57}">
      <dgm:prSet/>
      <dgm:spPr/>
      <dgm:t>
        <a:bodyPr/>
        <a:lstStyle/>
        <a:p>
          <a:endParaRPr lang="en-US"/>
        </a:p>
      </dgm:t>
    </dgm:pt>
    <dgm:pt modelId="{27B7F372-2D41-4D7B-8F05-D6BBFCFF5ABB}" type="sibTrans" cxnId="{AB5F88A6-B463-4866-B6E3-3B9A2DB8ED57}">
      <dgm:prSet/>
      <dgm:spPr/>
      <dgm:t>
        <a:bodyPr/>
        <a:lstStyle/>
        <a:p>
          <a:endParaRPr lang="en-US"/>
        </a:p>
      </dgm:t>
    </dgm:pt>
    <dgm:pt modelId="{136CE5BC-C388-4FBF-973D-78AC2F153EEC}">
      <dgm:prSet/>
      <dgm:spPr/>
      <dgm:t>
        <a:bodyPr/>
        <a:lstStyle/>
        <a:p>
          <a:r>
            <a:rPr lang="en-US"/>
            <a:t>Label as implementation strategies</a:t>
          </a:r>
        </a:p>
      </dgm:t>
    </dgm:pt>
    <dgm:pt modelId="{0F9C7CC6-5DA3-4448-AACE-AABD2D6CBB67}" type="parTrans" cxnId="{E34F6825-12B9-4C23-8194-5698396F902E}">
      <dgm:prSet/>
      <dgm:spPr/>
      <dgm:t>
        <a:bodyPr/>
        <a:lstStyle/>
        <a:p>
          <a:endParaRPr lang="en-US"/>
        </a:p>
      </dgm:t>
    </dgm:pt>
    <dgm:pt modelId="{A26B6E2B-B822-419D-B6E1-EA4953001133}" type="sibTrans" cxnId="{E34F6825-12B9-4C23-8194-5698396F902E}">
      <dgm:prSet/>
      <dgm:spPr/>
      <dgm:t>
        <a:bodyPr/>
        <a:lstStyle/>
        <a:p>
          <a:endParaRPr lang="en-US"/>
        </a:p>
      </dgm:t>
    </dgm:pt>
    <dgm:pt modelId="{24B62EDF-7AF9-4BF3-975B-34D5ED71C821}">
      <dgm:prSet/>
      <dgm:spPr/>
      <dgm:t>
        <a:bodyPr/>
        <a:lstStyle/>
        <a:p>
          <a:r>
            <a:rPr lang="en-US"/>
            <a:t>Build the evidence base</a:t>
          </a:r>
        </a:p>
      </dgm:t>
    </dgm:pt>
    <dgm:pt modelId="{8CAC80C0-D8B7-4DE0-B628-525B2C652D5D}" type="parTrans" cxnId="{CAFA9DA5-55BF-4646-BE18-7EA0CF773AB7}">
      <dgm:prSet/>
      <dgm:spPr/>
      <dgm:t>
        <a:bodyPr/>
        <a:lstStyle/>
        <a:p>
          <a:endParaRPr lang="en-US"/>
        </a:p>
      </dgm:t>
    </dgm:pt>
    <dgm:pt modelId="{0AC1DAEA-B915-4814-84BD-B974F93C5419}" type="sibTrans" cxnId="{CAFA9DA5-55BF-4646-BE18-7EA0CF773AB7}">
      <dgm:prSet/>
      <dgm:spPr/>
      <dgm:t>
        <a:bodyPr/>
        <a:lstStyle/>
        <a:p>
          <a:endParaRPr lang="en-US"/>
        </a:p>
      </dgm:t>
    </dgm:pt>
    <dgm:pt modelId="{ACCBBA14-F514-4290-8FC6-8890458E56ED}">
      <dgm:prSet/>
      <dgm:spPr/>
      <dgm:t>
        <a:bodyPr/>
        <a:lstStyle/>
        <a:p>
          <a:r>
            <a:rPr lang="en-US"/>
            <a:t>Improve intervention delivery and reduce health disparities </a:t>
          </a:r>
        </a:p>
      </dgm:t>
    </dgm:pt>
    <dgm:pt modelId="{4DB049B0-F064-4F2A-9EC0-1FE6F58A1D25}" type="parTrans" cxnId="{5F8D08F3-2ECA-4A11-B9E7-813DCE2A7F6D}">
      <dgm:prSet/>
      <dgm:spPr/>
      <dgm:t>
        <a:bodyPr/>
        <a:lstStyle/>
        <a:p>
          <a:endParaRPr lang="en-US"/>
        </a:p>
      </dgm:t>
    </dgm:pt>
    <dgm:pt modelId="{372183F9-F340-4271-A358-1B81B5781990}" type="sibTrans" cxnId="{5F8D08F3-2ECA-4A11-B9E7-813DCE2A7F6D}">
      <dgm:prSet/>
      <dgm:spPr/>
      <dgm:t>
        <a:bodyPr/>
        <a:lstStyle/>
        <a:p>
          <a:endParaRPr lang="en-US"/>
        </a:p>
      </dgm:t>
    </dgm:pt>
    <dgm:pt modelId="{ECB8F87D-4389-42B7-9E4C-40CBE054EDD1}" type="pres">
      <dgm:prSet presAssocID="{49A009FF-1438-4D8F-B1EE-EC7AD7169945}" presName="root" presStyleCnt="0">
        <dgm:presLayoutVars>
          <dgm:dir/>
          <dgm:resizeHandles val="exact"/>
        </dgm:presLayoutVars>
      </dgm:prSet>
      <dgm:spPr/>
    </dgm:pt>
    <dgm:pt modelId="{A07C4C0F-CB9C-4BD9-9079-176085AA2B01}" type="pres">
      <dgm:prSet presAssocID="{BEA71780-17A0-405E-BA6D-4A1BDF44AEF9}" presName="compNode" presStyleCnt="0"/>
      <dgm:spPr/>
    </dgm:pt>
    <dgm:pt modelId="{85F2CB66-8173-47F6-A11F-CF8552D6C28A}" type="pres">
      <dgm:prSet presAssocID="{BEA71780-17A0-405E-BA6D-4A1BDF44AEF9}" presName="bgRect" presStyleLbl="bgShp" presStyleIdx="0" presStyleCnt="4"/>
      <dgm:spPr/>
    </dgm:pt>
    <dgm:pt modelId="{6944B8CD-061D-44AB-B210-88FC9AC82931}" type="pres">
      <dgm:prSet presAssocID="{BEA71780-17A0-405E-BA6D-4A1BDF44AEF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062A7737-2ACB-44D6-998E-15DEBDF65B89}" type="pres">
      <dgm:prSet presAssocID="{BEA71780-17A0-405E-BA6D-4A1BDF44AEF9}" presName="spaceRect" presStyleCnt="0"/>
      <dgm:spPr/>
    </dgm:pt>
    <dgm:pt modelId="{B774B765-CD99-464A-A19E-4D1A756968A6}" type="pres">
      <dgm:prSet presAssocID="{BEA71780-17A0-405E-BA6D-4A1BDF44AEF9}" presName="parTx" presStyleLbl="revTx" presStyleIdx="0" presStyleCnt="4">
        <dgm:presLayoutVars>
          <dgm:chMax val="0"/>
          <dgm:chPref val="0"/>
        </dgm:presLayoutVars>
      </dgm:prSet>
      <dgm:spPr/>
    </dgm:pt>
    <dgm:pt modelId="{34FB3CE7-0272-41F8-9385-EBFE7AF812F9}" type="pres">
      <dgm:prSet presAssocID="{27B7F372-2D41-4D7B-8F05-D6BBFCFF5ABB}" presName="sibTrans" presStyleCnt="0"/>
      <dgm:spPr/>
    </dgm:pt>
    <dgm:pt modelId="{283E807D-F926-4DBB-97CB-720F50325D53}" type="pres">
      <dgm:prSet presAssocID="{136CE5BC-C388-4FBF-973D-78AC2F153EEC}" presName="compNode" presStyleCnt="0"/>
      <dgm:spPr/>
    </dgm:pt>
    <dgm:pt modelId="{8CDC5201-2AC2-4128-9777-BF6CA17E0C3B}" type="pres">
      <dgm:prSet presAssocID="{136CE5BC-C388-4FBF-973D-78AC2F153EEC}" presName="bgRect" presStyleLbl="bgShp" presStyleIdx="1" presStyleCnt="4"/>
      <dgm:spPr/>
    </dgm:pt>
    <dgm:pt modelId="{E6F5BBC7-40CA-4396-9FA6-38BF23DD7005}" type="pres">
      <dgm:prSet presAssocID="{136CE5BC-C388-4FBF-973D-78AC2F153EE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E629ED46-B730-4DC6-9E82-BB85B3B3638E}" type="pres">
      <dgm:prSet presAssocID="{136CE5BC-C388-4FBF-973D-78AC2F153EEC}" presName="spaceRect" presStyleCnt="0"/>
      <dgm:spPr/>
    </dgm:pt>
    <dgm:pt modelId="{F5565589-FB73-4FF1-8525-25BB2B7F8CBD}" type="pres">
      <dgm:prSet presAssocID="{136CE5BC-C388-4FBF-973D-78AC2F153EEC}" presName="parTx" presStyleLbl="revTx" presStyleIdx="1" presStyleCnt="4">
        <dgm:presLayoutVars>
          <dgm:chMax val="0"/>
          <dgm:chPref val="0"/>
        </dgm:presLayoutVars>
      </dgm:prSet>
      <dgm:spPr/>
    </dgm:pt>
    <dgm:pt modelId="{E4BD853F-0A88-462E-92AC-74E41E31168D}" type="pres">
      <dgm:prSet presAssocID="{A26B6E2B-B822-419D-B6E1-EA4953001133}" presName="sibTrans" presStyleCnt="0"/>
      <dgm:spPr/>
    </dgm:pt>
    <dgm:pt modelId="{FDC21C7E-3905-4564-84C1-405A6B9FF793}" type="pres">
      <dgm:prSet presAssocID="{24B62EDF-7AF9-4BF3-975B-34D5ED71C821}" presName="compNode" presStyleCnt="0"/>
      <dgm:spPr/>
    </dgm:pt>
    <dgm:pt modelId="{8A727942-D75E-4166-B4FF-02319E564880}" type="pres">
      <dgm:prSet presAssocID="{24B62EDF-7AF9-4BF3-975B-34D5ED71C821}" presName="bgRect" presStyleLbl="bgShp" presStyleIdx="2" presStyleCnt="4"/>
      <dgm:spPr/>
    </dgm:pt>
    <dgm:pt modelId="{33706286-1586-4B10-9B6D-0C2BEF679885}" type="pres">
      <dgm:prSet presAssocID="{24B62EDF-7AF9-4BF3-975B-34D5ED71C82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30D0A300-428D-4AB3-A599-42716E24DC91}" type="pres">
      <dgm:prSet presAssocID="{24B62EDF-7AF9-4BF3-975B-34D5ED71C821}" presName="spaceRect" presStyleCnt="0"/>
      <dgm:spPr/>
    </dgm:pt>
    <dgm:pt modelId="{43042786-D740-44F4-9C8E-36485F421513}" type="pres">
      <dgm:prSet presAssocID="{24B62EDF-7AF9-4BF3-975B-34D5ED71C821}" presName="parTx" presStyleLbl="revTx" presStyleIdx="2" presStyleCnt="4">
        <dgm:presLayoutVars>
          <dgm:chMax val="0"/>
          <dgm:chPref val="0"/>
        </dgm:presLayoutVars>
      </dgm:prSet>
      <dgm:spPr/>
    </dgm:pt>
    <dgm:pt modelId="{D15D487B-71A4-4CEE-B1AC-7769FDA3057F}" type="pres">
      <dgm:prSet presAssocID="{0AC1DAEA-B915-4814-84BD-B974F93C5419}" presName="sibTrans" presStyleCnt="0"/>
      <dgm:spPr/>
    </dgm:pt>
    <dgm:pt modelId="{4047FBE4-86F9-45D7-83B6-ECBD43AFF490}" type="pres">
      <dgm:prSet presAssocID="{ACCBBA14-F514-4290-8FC6-8890458E56ED}" presName="compNode" presStyleCnt="0"/>
      <dgm:spPr/>
    </dgm:pt>
    <dgm:pt modelId="{B13C1A75-EF3B-455D-9CD6-974F9255CAC3}" type="pres">
      <dgm:prSet presAssocID="{ACCBBA14-F514-4290-8FC6-8890458E56ED}" presName="bgRect" presStyleLbl="bgShp" presStyleIdx="3" presStyleCnt="4"/>
      <dgm:spPr/>
    </dgm:pt>
    <dgm:pt modelId="{F388001E-3489-4072-AD84-FFFFB980F784}" type="pres">
      <dgm:prSet presAssocID="{ACCBBA14-F514-4290-8FC6-8890458E56E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DCC72CE3-7006-4701-B348-0B7FC90789BE}" type="pres">
      <dgm:prSet presAssocID="{ACCBBA14-F514-4290-8FC6-8890458E56ED}" presName="spaceRect" presStyleCnt="0"/>
      <dgm:spPr/>
    </dgm:pt>
    <dgm:pt modelId="{AD6934AC-2CF3-4A7F-B75D-00A0C9152019}" type="pres">
      <dgm:prSet presAssocID="{ACCBBA14-F514-4290-8FC6-8890458E56ED}" presName="parTx" presStyleLbl="revTx" presStyleIdx="3" presStyleCnt="4">
        <dgm:presLayoutVars>
          <dgm:chMax val="0"/>
          <dgm:chPref val="0"/>
        </dgm:presLayoutVars>
      </dgm:prSet>
      <dgm:spPr/>
    </dgm:pt>
  </dgm:ptLst>
  <dgm:cxnLst>
    <dgm:cxn modelId="{E34F6825-12B9-4C23-8194-5698396F902E}" srcId="{49A009FF-1438-4D8F-B1EE-EC7AD7169945}" destId="{136CE5BC-C388-4FBF-973D-78AC2F153EEC}" srcOrd="1" destOrd="0" parTransId="{0F9C7CC6-5DA3-4448-AACE-AABD2D6CBB67}" sibTransId="{A26B6E2B-B822-419D-B6E1-EA4953001133}"/>
    <dgm:cxn modelId="{EE7A6927-D548-429C-BC78-E1520544EDCE}" type="presOf" srcId="{49A009FF-1438-4D8F-B1EE-EC7AD7169945}" destId="{ECB8F87D-4389-42B7-9E4C-40CBE054EDD1}" srcOrd="0" destOrd="0" presId="urn:microsoft.com/office/officeart/2018/2/layout/IconVerticalSolidList"/>
    <dgm:cxn modelId="{527B7F39-E634-4C28-B612-A3DB827B6DA2}" type="presOf" srcId="{ACCBBA14-F514-4290-8FC6-8890458E56ED}" destId="{AD6934AC-2CF3-4A7F-B75D-00A0C9152019}" srcOrd="0" destOrd="0" presId="urn:microsoft.com/office/officeart/2018/2/layout/IconVerticalSolidList"/>
    <dgm:cxn modelId="{0B4DF58F-99DC-44FE-B99F-5146F00F3D21}" type="presOf" srcId="{24B62EDF-7AF9-4BF3-975B-34D5ED71C821}" destId="{43042786-D740-44F4-9C8E-36485F421513}" srcOrd="0" destOrd="0" presId="urn:microsoft.com/office/officeart/2018/2/layout/IconVerticalSolidList"/>
    <dgm:cxn modelId="{CAFA9DA5-55BF-4646-BE18-7EA0CF773AB7}" srcId="{49A009FF-1438-4D8F-B1EE-EC7AD7169945}" destId="{24B62EDF-7AF9-4BF3-975B-34D5ED71C821}" srcOrd="2" destOrd="0" parTransId="{8CAC80C0-D8B7-4DE0-B628-525B2C652D5D}" sibTransId="{0AC1DAEA-B915-4814-84BD-B974F93C5419}"/>
    <dgm:cxn modelId="{AB5F88A6-B463-4866-B6E3-3B9A2DB8ED57}" srcId="{49A009FF-1438-4D8F-B1EE-EC7AD7169945}" destId="{BEA71780-17A0-405E-BA6D-4A1BDF44AEF9}" srcOrd="0" destOrd="0" parTransId="{41CDA630-5AF8-400A-8F45-72FCE6DA0CAD}" sibTransId="{27B7F372-2D41-4D7B-8F05-D6BBFCFF5ABB}"/>
    <dgm:cxn modelId="{856D2AD6-620C-4543-9AA7-284A519B3887}" type="presOf" srcId="{136CE5BC-C388-4FBF-973D-78AC2F153EEC}" destId="{F5565589-FB73-4FF1-8525-25BB2B7F8CBD}" srcOrd="0" destOrd="0" presId="urn:microsoft.com/office/officeart/2018/2/layout/IconVerticalSolidList"/>
    <dgm:cxn modelId="{50A18ED8-9ABE-4828-815C-3993EC3BA80F}" type="presOf" srcId="{BEA71780-17A0-405E-BA6D-4A1BDF44AEF9}" destId="{B774B765-CD99-464A-A19E-4D1A756968A6}" srcOrd="0" destOrd="0" presId="urn:microsoft.com/office/officeart/2018/2/layout/IconVerticalSolidList"/>
    <dgm:cxn modelId="{5F8D08F3-2ECA-4A11-B9E7-813DCE2A7F6D}" srcId="{49A009FF-1438-4D8F-B1EE-EC7AD7169945}" destId="{ACCBBA14-F514-4290-8FC6-8890458E56ED}" srcOrd="3" destOrd="0" parTransId="{4DB049B0-F064-4F2A-9EC0-1FE6F58A1D25}" sibTransId="{372183F9-F340-4271-A358-1B81B5781990}"/>
    <dgm:cxn modelId="{D1AB8984-5B6C-4D09-9E46-364302129799}" type="presParOf" srcId="{ECB8F87D-4389-42B7-9E4C-40CBE054EDD1}" destId="{A07C4C0F-CB9C-4BD9-9079-176085AA2B01}" srcOrd="0" destOrd="0" presId="urn:microsoft.com/office/officeart/2018/2/layout/IconVerticalSolidList"/>
    <dgm:cxn modelId="{0A91A1E9-2B94-43E0-A728-541DED231084}" type="presParOf" srcId="{A07C4C0F-CB9C-4BD9-9079-176085AA2B01}" destId="{85F2CB66-8173-47F6-A11F-CF8552D6C28A}" srcOrd="0" destOrd="0" presId="urn:microsoft.com/office/officeart/2018/2/layout/IconVerticalSolidList"/>
    <dgm:cxn modelId="{59ECD811-62EB-4410-8341-779922028754}" type="presParOf" srcId="{A07C4C0F-CB9C-4BD9-9079-176085AA2B01}" destId="{6944B8CD-061D-44AB-B210-88FC9AC82931}" srcOrd="1" destOrd="0" presId="urn:microsoft.com/office/officeart/2018/2/layout/IconVerticalSolidList"/>
    <dgm:cxn modelId="{EA7519A0-BEAF-4D15-B97D-FB4B9784ADBD}" type="presParOf" srcId="{A07C4C0F-CB9C-4BD9-9079-176085AA2B01}" destId="{062A7737-2ACB-44D6-998E-15DEBDF65B89}" srcOrd="2" destOrd="0" presId="urn:microsoft.com/office/officeart/2018/2/layout/IconVerticalSolidList"/>
    <dgm:cxn modelId="{6039ED57-1530-4B1C-9D2F-A23BB1CA0CA4}" type="presParOf" srcId="{A07C4C0F-CB9C-4BD9-9079-176085AA2B01}" destId="{B774B765-CD99-464A-A19E-4D1A756968A6}" srcOrd="3" destOrd="0" presId="urn:microsoft.com/office/officeart/2018/2/layout/IconVerticalSolidList"/>
    <dgm:cxn modelId="{17DF51A1-EBBF-4BE0-8831-EF8711A98F29}" type="presParOf" srcId="{ECB8F87D-4389-42B7-9E4C-40CBE054EDD1}" destId="{34FB3CE7-0272-41F8-9385-EBFE7AF812F9}" srcOrd="1" destOrd="0" presId="urn:microsoft.com/office/officeart/2018/2/layout/IconVerticalSolidList"/>
    <dgm:cxn modelId="{BC6FBF65-6574-4006-88AC-DA687AB9B55F}" type="presParOf" srcId="{ECB8F87D-4389-42B7-9E4C-40CBE054EDD1}" destId="{283E807D-F926-4DBB-97CB-720F50325D53}" srcOrd="2" destOrd="0" presId="urn:microsoft.com/office/officeart/2018/2/layout/IconVerticalSolidList"/>
    <dgm:cxn modelId="{C41D656C-8618-4C65-B0E0-53F38FBC36B2}" type="presParOf" srcId="{283E807D-F926-4DBB-97CB-720F50325D53}" destId="{8CDC5201-2AC2-4128-9777-BF6CA17E0C3B}" srcOrd="0" destOrd="0" presId="urn:microsoft.com/office/officeart/2018/2/layout/IconVerticalSolidList"/>
    <dgm:cxn modelId="{DF36A9E3-09B0-4EA9-8D7C-13CDA2C62926}" type="presParOf" srcId="{283E807D-F926-4DBB-97CB-720F50325D53}" destId="{E6F5BBC7-40CA-4396-9FA6-38BF23DD7005}" srcOrd="1" destOrd="0" presId="urn:microsoft.com/office/officeart/2018/2/layout/IconVerticalSolidList"/>
    <dgm:cxn modelId="{F93D479D-C571-4274-96EC-412CD2EBB145}" type="presParOf" srcId="{283E807D-F926-4DBB-97CB-720F50325D53}" destId="{E629ED46-B730-4DC6-9E82-BB85B3B3638E}" srcOrd="2" destOrd="0" presId="urn:microsoft.com/office/officeart/2018/2/layout/IconVerticalSolidList"/>
    <dgm:cxn modelId="{99A8B666-3886-47FE-89E8-7E4EEFBB69BE}" type="presParOf" srcId="{283E807D-F926-4DBB-97CB-720F50325D53}" destId="{F5565589-FB73-4FF1-8525-25BB2B7F8CBD}" srcOrd="3" destOrd="0" presId="urn:microsoft.com/office/officeart/2018/2/layout/IconVerticalSolidList"/>
    <dgm:cxn modelId="{3F84CE97-6629-4794-812F-7776AAE4681C}" type="presParOf" srcId="{ECB8F87D-4389-42B7-9E4C-40CBE054EDD1}" destId="{E4BD853F-0A88-462E-92AC-74E41E31168D}" srcOrd="3" destOrd="0" presId="urn:microsoft.com/office/officeart/2018/2/layout/IconVerticalSolidList"/>
    <dgm:cxn modelId="{59551AF8-2B35-49CB-BFF4-7FAC1C027B19}" type="presParOf" srcId="{ECB8F87D-4389-42B7-9E4C-40CBE054EDD1}" destId="{FDC21C7E-3905-4564-84C1-405A6B9FF793}" srcOrd="4" destOrd="0" presId="urn:microsoft.com/office/officeart/2018/2/layout/IconVerticalSolidList"/>
    <dgm:cxn modelId="{866FA796-4B16-49C3-A177-0F0E17D2C816}" type="presParOf" srcId="{FDC21C7E-3905-4564-84C1-405A6B9FF793}" destId="{8A727942-D75E-4166-B4FF-02319E564880}" srcOrd="0" destOrd="0" presId="urn:microsoft.com/office/officeart/2018/2/layout/IconVerticalSolidList"/>
    <dgm:cxn modelId="{91170784-8A78-42B3-9508-D8CBC599439F}" type="presParOf" srcId="{FDC21C7E-3905-4564-84C1-405A6B9FF793}" destId="{33706286-1586-4B10-9B6D-0C2BEF679885}" srcOrd="1" destOrd="0" presId="urn:microsoft.com/office/officeart/2018/2/layout/IconVerticalSolidList"/>
    <dgm:cxn modelId="{1DFA22ED-5F78-48A7-8BB2-7D66BDCA0A4B}" type="presParOf" srcId="{FDC21C7E-3905-4564-84C1-405A6B9FF793}" destId="{30D0A300-428D-4AB3-A599-42716E24DC91}" srcOrd="2" destOrd="0" presId="urn:microsoft.com/office/officeart/2018/2/layout/IconVerticalSolidList"/>
    <dgm:cxn modelId="{FBDCFF79-9643-4D1A-8045-67122612F883}" type="presParOf" srcId="{FDC21C7E-3905-4564-84C1-405A6B9FF793}" destId="{43042786-D740-44F4-9C8E-36485F421513}" srcOrd="3" destOrd="0" presId="urn:microsoft.com/office/officeart/2018/2/layout/IconVerticalSolidList"/>
    <dgm:cxn modelId="{2178E236-B4E1-4820-A4E3-5FCFFB17DA12}" type="presParOf" srcId="{ECB8F87D-4389-42B7-9E4C-40CBE054EDD1}" destId="{D15D487B-71A4-4CEE-B1AC-7769FDA3057F}" srcOrd="5" destOrd="0" presId="urn:microsoft.com/office/officeart/2018/2/layout/IconVerticalSolidList"/>
    <dgm:cxn modelId="{808292DA-0C6E-4321-BC62-6ADD5E79D15A}" type="presParOf" srcId="{ECB8F87D-4389-42B7-9E4C-40CBE054EDD1}" destId="{4047FBE4-86F9-45D7-83B6-ECBD43AFF490}" srcOrd="6" destOrd="0" presId="urn:microsoft.com/office/officeart/2018/2/layout/IconVerticalSolidList"/>
    <dgm:cxn modelId="{CC7533DD-69E2-46EB-92D2-5D3CD1743403}" type="presParOf" srcId="{4047FBE4-86F9-45D7-83B6-ECBD43AFF490}" destId="{B13C1A75-EF3B-455D-9CD6-974F9255CAC3}" srcOrd="0" destOrd="0" presId="urn:microsoft.com/office/officeart/2018/2/layout/IconVerticalSolidList"/>
    <dgm:cxn modelId="{1C0E8CEA-4F7E-4F21-83CA-DCDE82515EFB}" type="presParOf" srcId="{4047FBE4-86F9-45D7-83B6-ECBD43AFF490}" destId="{F388001E-3489-4072-AD84-FFFFB980F784}" srcOrd="1" destOrd="0" presId="urn:microsoft.com/office/officeart/2018/2/layout/IconVerticalSolidList"/>
    <dgm:cxn modelId="{AA9E88FC-89CA-4766-B368-041B00E5A752}" type="presParOf" srcId="{4047FBE4-86F9-45D7-83B6-ECBD43AFF490}" destId="{DCC72CE3-7006-4701-B348-0B7FC90789BE}" srcOrd="2" destOrd="0" presId="urn:microsoft.com/office/officeart/2018/2/layout/IconVerticalSolidList"/>
    <dgm:cxn modelId="{D099EBCB-36C4-4913-B74F-280C3C8936FC}" type="presParOf" srcId="{4047FBE4-86F9-45D7-83B6-ECBD43AFF490}" destId="{AD6934AC-2CF3-4A7F-B75D-00A0C915201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60ACF6-46AA-420C-B4E5-90B57600D694}"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5DAC1FE3-45C5-496B-939A-68E385707050}">
      <dgm:prSet/>
      <dgm:spPr/>
      <dgm:t>
        <a:bodyPr/>
        <a:lstStyle/>
        <a:p>
          <a:r>
            <a:rPr lang="en-US"/>
            <a:t>Barriers and facilitators to built environment approaches</a:t>
          </a:r>
        </a:p>
      </dgm:t>
    </dgm:pt>
    <dgm:pt modelId="{093B46C2-AB74-43A9-92F1-3BF105594B8F}" type="parTrans" cxnId="{55896DCE-4BC8-4558-AA68-101515188A6F}">
      <dgm:prSet/>
      <dgm:spPr/>
      <dgm:t>
        <a:bodyPr/>
        <a:lstStyle/>
        <a:p>
          <a:endParaRPr lang="en-US"/>
        </a:p>
      </dgm:t>
    </dgm:pt>
    <dgm:pt modelId="{4CFB479D-6D90-4AEE-A678-3E9D4D0BCE17}" type="sibTrans" cxnId="{55896DCE-4BC8-4558-AA68-101515188A6F}">
      <dgm:prSet/>
      <dgm:spPr/>
      <dgm:t>
        <a:bodyPr/>
        <a:lstStyle/>
        <a:p>
          <a:endParaRPr lang="en-US"/>
        </a:p>
      </dgm:t>
    </dgm:pt>
    <dgm:pt modelId="{BDCDB931-E802-49E3-B8B1-E1F600990007}">
      <dgm:prSet/>
      <dgm:spPr/>
      <dgm:t>
        <a:bodyPr/>
        <a:lstStyle/>
        <a:p>
          <a:r>
            <a:rPr lang="en-US" dirty="0"/>
            <a:t>Interest in specific implementation strategies </a:t>
          </a:r>
        </a:p>
      </dgm:t>
    </dgm:pt>
    <dgm:pt modelId="{85DB2B79-2C1B-4E4E-B1EC-F7A06E968C44}" type="parTrans" cxnId="{71723237-7888-49FA-A00B-FDD50DDC91AA}">
      <dgm:prSet/>
      <dgm:spPr/>
      <dgm:t>
        <a:bodyPr/>
        <a:lstStyle/>
        <a:p>
          <a:endParaRPr lang="en-US"/>
        </a:p>
      </dgm:t>
    </dgm:pt>
    <dgm:pt modelId="{9CE419F6-2DAE-499A-992C-2B6C578A8811}" type="sibTrans" cxnId="{71723237-7888-49FA-A00B-FDD50DDC91AA}">
      <dgm:prSet/>
      <dgm:spPr/>
      <dgm:t>
        <a:bodyPr/>
        <a:lstStyle/>
        <a:p>
          <a:endParaRPr lang="en-US"/>
        </a:p>
      </dgm:t>
    </dgm:pt>
    <dgm:pt modelId="{F9D33D32-7F1B-41B4-9E77-DFC57D28736E}">
      <dgm:prSet/>
      <dgm:spPr/>
      <dgm:t>
        <a:bodyPr/>
        <a:lstStyle/>
        <a:p>
          <a:r>
            <a:rPr lang="en-US"/>
            <a:t>Interest in implementing specific built environment interventions</a:t>
          </a:r>
          <a:endParaRPr lang="en-US" dirty="0"/>
        </a:p>
      </dgm:t>
    </dgm:pt>
    <dgm:pt modelId="{A1D963A5-A720-4A57-8448-1B1CCD4C3AAE}" type="parTrans" cxnId="{F1ADEA69-DFA4-4393-BAAC-DC1FD3BC79F9}">
      <dgm:prSet/>
      <dgm:spPr/>
      <dgm:t>
        <a:bodyPr/>
        <a:lstStyle/>
        <a:p>
          <a:endParaRPr lang="en-US"/>
        </a:p>
      </dgm:t>
    </dgm:pt>
    <dgm:pt modelId="{0A5315AF-D41B-4B4D-998D-BAFFDE117E14}" type="sibTrans" cxnId="{F1ADEA69-DFA4-4393-BAAC-DC1FD3BC79F9}">
      <dgm:prSet/>
      <dgm:spPr/>
      <dgm:t>
        <a:bodyPr/>
        <a:lstStyle/>
        <a:p>
          <a:endParaRPr lang="en-US"/>
        </a:p>
      </dgm:t>
    </dgm:pt>
    <dgm:pt modelId="{EFE2577B-B10D-496C-912C-6D4CDEE90C5F}" type="pres">
      <dgm:prSet presAssocID="{3C60ACF6-46AA-420C-B4E5-90B57600D694}" presName="linearFlow" presStyleCnt="0">
        <dgm:presLayoutVars>
          <dgm:resizeHandles val="exact"/>
        </dgm:presLayoutVars>
      </dgm:prSet>
      <dgm:spPr/>
    </dgm:pt>
    <dgm:pt modelId="{FB364DAF-7489-435F-A6B5-C382C26FE870}" type="pres">
      <dgm:prSet presAssocID="{5DAC1FE3-45C5-496B-939A-68E385707050}" presName="node" presStyleLbl="node1" presStyleIdx="0" presStyleCnt="3">
        <dgm:presLayoutVars>
          <dgm:bulletEnabled val="1"/>
        </dgm:presLayoutVars>
      </dgm:prSet>
      <dgm:spPr/>
    </dgm:pt>
    <dgm:pt modelId="{A5E5D93E-49F7-435A-BDC1-B82C18541C2C}" type="pres">
      <dgm:prSet presAssocID="{4CFB479D-6D90-4AEE-A678-3E9D4D0BCE17}" presName="sibTrans" presStyleLbl="sibTrans2D1" presStyleIdx="0" presStyleCnt="2"/>
      <dgm:spPr/>
    </dgm:pt>
    <dgm:pt modelId="{A6D00153-F953-4496-AC26-319CC37D3AD4}" type="pres">
      <dgm:prSet presAssocID="{4CFB479D-6D90-4AEE-A678-3E9D4D0BCE17}" presName="connectorText" presStyleLbl="sibTrans2D1" presStyleIdx="0" presStyleCnt="2"/>
      <dgm:spPr/>
    </dgm:pt>
    <dgm:pt modelId="{5C250540-0ED0-48A1-9222-3E4326A7E775}" type="pres">
      <dgm:prSet presAssocID="{BDCDB931-E802-49E3-B8B1-E1F600990007}" presName="node" presStyleLbl="node1" presStyleIdx="1" presStyleCnt="3">
        <dgm:presLayoutVars>
          <dgm:bulletEnabled val="1"/>
        </dgm:presLayoutVars>
      </dgm:prSet>
      <dgm:spPr/>
    </dgm:pt>
    <dgm:pt modelId="{5398576C-E0D8-4AEB-9ACA-327418B72ABC}" type="pres">
      <dgm:prSet presAssocID="{9CE419F6-2DAE-499A-992C-2B6C578A8811}" presName="sibTrans" presStyleLbl="sibTrans2D1" presStyleIdx="1" presStyleCnt="2"/>
      <dgm:spPr/>
    </dgm:pt>
    <dgm:pt modelId="{3789E4FD-77D6-46F1-BEAA-37441B9E1B39}" type="pres">
      <dgm:prSet presAssocID="{9CE419F6-2DAE-499A-992C-2B6C578A8811}" presName="connectorText" presStyleLbl="sibTrans2D1" presStyleIdx="1" presStyleCnt="2"/>
      <dgm:spPr/>
    </dgm:pt>
    <dgm:pt modelId="{56840846-722E-4ACE-ADE6-13D69F8B2CEE}" type="pres">
      <dgm:prSet presAssocID="{F9D33D32-7F1B-41B4-9E77-DFC57D28736E}" presName="node" presStyleLbl="node1" presStyleIdx="2" presStyleCnt="3">
        <dgm:presLayoutVars>
          <dgm:bulletEnabled val="1"/>
        </dgm:presLayoutVars>
      </dgm:prSet>
      <dgm:spPr/>
    </dgm:pt>
  </dgm:ptLst>
  <dgm:cxnLst>
    <dgm:cxn modelId="{598D6E04-34C1-4FA4-84F2-645D137CCA07}" type="presOf" srcId="{5DAC1FE3-45C5-496B-939A-68E385707050}" destId="{FB364DAF-7489-435F-A6B5-C382C26FE870}" srcOrd="0" destOrd="0" presId="urn:microsoft.com/office/officeart/2005/8/layout/process2"/>
    <dgm:cxn modelId="{0BC1882B-FBF6-402D-8E32-B95E3DF37692}" type="presOf" srcId="{9CE419F6-2DAE-499A-992C-2B6C578A8811}" destId="{5398576C-E0D8-4AEB-9ACA-327418B72ABC}" srcOrd="0" destOrd="0" presId="urn:microsoft.com/office/officeart/2005/8/layout/process2"/>
    <dgm:cxn modelId="{71723237-7888-49FA-A00B-FDD50DDC91AA}" srcId="{3C60ACF6-46AA-420C-B4E5-90B57600D694}" destId="{BDCDB931-E802-49E3-B8B1-E1F600990007}" srcOrd="1" destOrd="0" parTransId="{85DB2B79-2C1B-4E4E-B1EC-F7A06E968C44}" sibTransId="{9CE419F6-2DAE-499A-992C-2B6C578A8811}"/>
    <dgm:cxn modelId="{08A0A241-1999-4BD8-BEED-DDC5BBA9A6D3}" type="presOf" srcId="{BDCDB931-E802-49E3-B8B1-E1F600990007}" destId="{5C250540-0ED0-48A1-9222-3E4326A7E775}" srcOrd="0" destOrd="0" presId="urn:microsoft.com/office/officeart/2005/8/layout/process2"/>
    <dgm:cxn modelId="{F1ADEA69-DFA4-4393-BAAC-DC1FD3BC79F9}" srcId="{3C60ACF6-46AA-420C-B4E5-90B57600D694}" destId="{F9D33D32-7F1B-41B4-9E77-DFC57D28736E}" srcOrd="2" destOrd="0" parTransId="{A1D963A5-A720-4A57-8448-1B1CCD4C3AAE}" sibTransId="{0A5315AF-D41B-4B4D-998D-BAFFDE117E14}"/>
    <dgm:cxn modelId="{BEADFC75-AB72-4821-8D9F-CCE4461CFC98}" type="presOf" srcId="{3C60ACF6-46AA-420C-B4E5-90B57600D694}" destId="{EFE2577B-B10D-496C-912C-6D4CDEE90C5F}" srcOrd="0" destOrd="0" presId="urn:microsoft.com/office/officeart/2005/8/layout/process2"/>
    <dgm:cxn modelId="{848D399F-EC74-41EF-8F43-0C09FE0ADE3C}" type="presOf" srcId="{9CE419F6-2DAE-499A-992C-2B6C578A8811}" destId="{3789E4FD-77D6-46F1-BEAA-37441B9E1B39}" srcOrd="1" destOrd="0" presId="urn:microsoft.com/office/officeart/2005/8/layout/process2"/>
    <dgm:cxn modelId="{CE9078A9-E6E3-462C-8E72-F7ED409FAD7B}" type="presOf" srcId="{F9D33D32-7F1B-41B4-9E77-DFC57D28736E}" destId="{56840846-722E-4ACE-ADE6-13D69F8B2CEE}" srcOrd="0" destOrd="0" presId="urn:microsoft.com/office/officeart/2005/8/layout/process2"/>
    <dgm:cxn modelId="{55896DCE-4BC8-4558-AA68-101515188A6F}" srcId="{3C60ACF6-46AA-420C-B4E5-90B57600D694}" destId="{5DAC1FE3-45C5-496B-939A-68E385707050}" srcOrd="0" destOrd="0" parTransId="{093B46C2-AB74-43A9-92F1-3BF105594B8F}" sibTransId="{4CFB479D-6D90-4AEE-A678-3E9D4D0BCE17}"/>
    <dgm:cxn modelId="{2722E3EF-9584-4C57-8E92-5466BDFED01C}" type="presOf" srcId="{4CFB479D-6D90-4AEE-A678-3E9D4D0BCE17}" destId="{A6D00153-F953-4496-AC26-319CC37D3AD4}" srcOrd="1" destOrd="0" presId="urn:microsoft.com/office/officeart/2005/8/layout/process2"/>
    <dgm:cxn modelId="{A9CDA3F6-AA36-41DD-B7A1-C212805B3DF2}" type="presOf" srcId="{4CFB479D-6D90-4AEE-A678-3E9D4D0BCE17}" destId="{A5E5D93E-49F7-435A-BDC1-B82C18541C2C}" srcOrd="0" destOrd="0" presId="urn:microsoft.com/office/officeart/2005/8/layout/process2"/>
    <dgm:cxn modelId="{43BA0D86-CA25-4E6E-AC1C-93AA476A4B53}" type="presParOf" srcId="{EFE2577B-B10D-496C-912C-6D4CDEE90C5F}" destId="{FB364DAF-7489-435F-A6B5-C382C26FE870}" srcOrd="0" destOrd="0" presId="urn:microsoft.com/office/officeart/2005/8/layout/process2"/>
    <dgm:cxn modelId="{B53D75B9-1249-4DD6-83A0-6BC941979D07}" type="presParOf" srcId="{EFE2577B-B10D-496C-912C-6D4CDEE90C5F}" destId="{A5E5D93E-49F7-435A-BDC1-B82C18541C2C}" srcOrd="1" destOrd="0" presId="urn:microsoft.com/office/officeart/2005/8/layout/process2"/>
    <dgm:cxn modelId="{B3B12C1B-8C27-4682-947F-1DE1B77D89BB}" type="presParOf" srcId="{A5E5D93E-49F7-435A-BDC1-B82C18541C2C}" destId="{A6D00153-F953-4496-AC26-319CC37D3AD4}" srcOrd="0" destOrd="0" presId="urn:microsoft.com/office/officeart/2005/8/layout/process2"/>
    <dgm:cxn modelId="{E391F384-422A-4E77-BAFE-9401CBE8C18D}" type="presParOf" srcId="{EFE2577B-B10D-496C-912C-6D4CDEE90C5F}" destId="{5C250540-0ED0-48A1-9222-3E4326A7E775}" srcOrd="2" destOrd="0" presId="urn:microsoft.com/office/officeart/2005/8/layout/process2"/>
    <dgm:cxn modelId="{4ABCD5A9-BA28-463B-9CE1-CEBB059ECB5C}" type="presParOf" srcId="{EFE2577B-B10D-496C-912C-6D4CDEE90C5F}" destId="{5398576C-E0D8-4AEB-9ACA-327418B72ABC}" srcOrd="3" destOrd="0" presId="urn:microsoft.com/office/officeart/2005/8/layout/process2"/>
    <dgm:cxn modelId="{0CAB5642-D17A-43E5-817E-C00583C14FB3}" type="presParOf" srcId="{5398576C-E0D8-4AEB-9ACA-327418B72ABC}" destId="{3789E4FD-77D6-46F1-BEAA-37441B9E1B39}" srcOrd="0" destOrd="0" presId="urn:microsoft.com/office/officeart/2005/8/layout/process2"/>
    <dgm:cxn modelId="{1EA74666-52D8-4781-AF29-9D751334C012}" type="presParOf" srcId="{EFE2577B-B10D-496C-912C-6D4CDEE90C5F}" destId="{56840846-722E-4ACE-ADE6-13D69F8B2CEE}"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5C517-7495-4DF1-8E0B-84198FB0C80A}">
      <dsp:nvSpPr>
        <dsp:cNvPr id="0" name=""/>
        <dsp:cNvSpPr/>
      </dsp:nvSpPr>
      <dsp:spPr>
        <a:xfrm>
          <a:off x="988484" y="164932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E1647B-1D07-44E4-AD6C-BF7388B5191B}">
      <dsp:nvSpPr>
        <dsp:cNvPr id="0" name=""/>
        <dsp:cNvSpPr/>
      </dsp:nvSpPr>
      <dsp:spPr>
        <a:xfrm>
          <a:off x="493484" y="2781899"/>
          <a:ext cx="18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baseline="0"/>
            <a:t>Research to practice gap</a:t>
          </a:r>
          <a:endParaRPr lang="en-US" sz="2000" kern="1200" baseline="0"/>
        </a:p>
      </dsp:txBody>
      <dsp:txXfrm>
        <a:off x="493484" y="2781899"/>
        <a:ext cx="1800000" cy="945000"/>
      </dsp:txXfrm>
    </dsp:sp>
    <dsp:sp modelId="{BD77FD9E-4566-4095-85C2-160CC8BC2771}">
      <dsp:nvSpPr>
        <dsp:cNvPr id="0" name=""/>
        <dsp:cNvSpPr/>
      </dsp:nvSpPr>
      <dsp:spPr>
        <a:xfrm>
          <a:off x="3103484" y="1649325"/>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11FF6-AA22-4AEB-8B00-2E302519FD79}">
      <dsp:nvSpPr>
        <dsp:cNvPr id="0" name=""/>
        <dsp:cNvSpPr/>
      </dsp:nvSpPr>
      <dsp:spPr>
        <a:xfrm>
          <a:off x="2608484" y="2781899"/>
          <a:ext cx="18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baseline="0"/>
            <a:t>Real-world examples</a:t>
          </a:r>
        </a:p>
      </dsp:txBody>
      <dsp:txXfrm>
        <a:off x="2608484" y="2781899"/>
        <a:ext cx="1800000" cy="945000"/>
      </dsp:txXfrm>
    </dsp:sp>
    <dsp:sp modelId="{0932C2E0-ADC9-49EA-BDFB-ABDDDA561350}">
      <dsp:nvSpPr>
        <dsp:cNvPr id="0" name=""/>
        <dsp:cNvSpPr/>
      </dsp:nvSpPr>
      <dsp:spPr>
        <a:xfrm>
          <a:off x="5218483" y="1649325"/>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A4292-F19D-4902-B71E-B8A0778AE0CD}">
      <dsp:nvSpPr>
        <dsp:cNvPr id="0" name=""/>
        <dsp:cNvSpPr/>
      </dsp:nvSpPr>
      <dsp:spPr>
        <a:xfrm>
          <a:off x="4723483" y="2781899"/>
          <a:ext cx="18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ISAC implementation strategies</a:t>
          </a:r>
          <a:endParaRPr lang="en-US" sz="2000" kern="1200" dirty="0"/>
        </a:p>
      </dsp:txBody>
      <dsp:txXfrm>
        <a:off x="4723483" y="2781899"/>
        <a:ext cx="1800000" cy="945000"/>
      </dsp:txXfrm>
    </dsp:sp>
    <dsp:sp modelId="{D87BCDA8-439D-46C8-B0C6-61F70CEF7851}">
      <dsp:nvSpPr>
        <dsp:cNvPr id="0" name=""/>
        <dsp:cNvSpPr/>
      </dsp:nvSpPr>
      <dsp:spPr>
        <a:xfrm>
          <a:off x="7333484" y="1649325"/>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89B486-2B64-43A9-A807-16ADB44484D2}">
      <dsp:nvSpPr>
        <dsp:cNvPr id="0" name=""/>
        <dsp:cNvSpPr/>
      </dsp:nvSpPr>
      <dsp:spPr>
        <a:xfrm>
          <a:off x="6838484" y="2781899"/>
          <a:ext cx="180000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Barrier-strategy matching</a:t>
          </a:r>
          <a:endParaRPr lang="en-US" sz="2000" kern="1200" dirty="0"/>
        </a:p>
      </dsp:txBody>
      <dsp:txXfrm>
        <a:off x="6838484" y="2781899"/>
        <a:ext cx="1800000" cy="945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64DAF-7489-435F-A6B5-C382C26FE870}">
      <dsp:nvSpPr>
        <dsp:cNvPr id="0" name=""/>
        <dsp:cNvSpPr/>
      </dsp:nvSpPr>
      <dsp:spPr>
        <a:xfrm>
          <a:off x="577639" y="0"/>
          <a:ext cx="2403218" cy="13351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Barriers and facilitators to built environment approaches</a:t>
          </a:r>
        </a:p>
      </dsp:txBody>
      <dsp:txXfrm>
        <a:off x="616743" y="39104"/>
        <a:ext cx="2325010" cy="1256913"/>
      </dsp:txXfrm>
    </dsp:sp>
    <dsp:sp modelId="{A5E5D93E-49F7-435A-BDC1-B82C18541C2C}">
      <dsp:nvSpPr>
        <dsp:cNvPr id="0" name=""/>
        <dsp:cNvSpPr/>
      </dsp:nvSpPr>
      <dsp:spPr>
        <a:xfrm rot="5400000">
          <a:off x="1528913" y="1368499"/>
          <a:ext cx="500670" cy="6008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599008" y="1418566"/>
        <a:ext cx="360482" cy="350469"/>
      </dsp:txXfrm>
    </dsp:sp>
    <dsp:sp modelId="{5C250540-0ED0-48A1-9222-3E4326A7E775}">
      <dsp:nvSpPr>
        <dsp:cNvPr id="0" name=""/>
        <dsp:cNvSpPr/>
      </dsp:nvSpPr>
      <dsp:spPr>
        <a:xfrm>
          <a:off x="577639" y="2002681"/>
          <a:ext cx="2403218" cy="13351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Interest in specific implementation strategies </a:t>
          </a:r>
        </a:p>
      </dsp:txBody>
      <dsp:txXfrm>
        <a:off x="616743" y="2041785"/>
        <a:ext cx="2325010" cy="1256913"/>
      </dsp:txXfrm>
    </dsp:sp>
    <dsp:sp modelId="{5398576C-E0D8-4AEB-9ACA-327418B72ABC}">
      <dsp:nvSpPr>
        <dsp:cNvPr id="0" name=""/>
        <dsp:cNvSpPr/>
      </dsp:nvSpPr>
      <dsp:spPr>
        <a:xfrm rot="5400000">
          <a:off x="1528913" y="3371181"/>
          <a:ext cx="500670" cy="6008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599008" y="3421248"/>
        <a:ext cx="360482" cy="350469"/>
      </dsp:txXfrm>
    </dsp:sp>
    <dsp:sp modelId="{56840846-722E-4ACE-ADE6-13D69F8B2CEE}">
      <dsp:nvSpPr>
        <dsp:cNvPr id="0" name=""/>
        <dsp:cNvSpPr/>
      </dsp:nvSpPr>
      <dsp:spPr>
        <a:xfrm>
          <a:off x="577639" y="4005363"/>
          <a:ext cx="2403218" cy="13351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Interest in implementing specific built environment interventions</a:t>
          </a:r>
          <a:endParaRPr lang="en-US" sz="1900" kern="1200" dirty="0"/>
        </a:p>
      </dsp:txBody>
      <dsp:txXfrm>
        <a:off x="616743" y="4044467"/>
        <a:ext cx="2325010" cy="12569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262D0-4C2A-4DCC-8092-313728E1A543}">
      <dsp:nvSpPr>
        <dsp:cNvPr id="0" name=""/>
        <dsp:cNvSpPr/>
      </dsp:nvSpPr>
      <dsp:spPr>
        <a:xfrm rot="10800000">
          <a:off x="1047391" y="986"/>
          <a:ext cx="3391555" cy="772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55"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Relative priority</a:t>
          </a:r>
        </a:p>
      </dsp:txBody>
      <dsp:txXfrm rot="10800000">
        <a:off x="1240518" y="986"/>
        <a:ext cx="3198428" cy="772508"/>
      </dsp:txXfrm>
    </dsp:sp>
    <dsp:sp modelId="{DE60ECD7-B09D-4033-A636-627BF970C74B}">
      <dsp:nvSpPr>
        <dsp:cNvPr id="0" name=""/>
        <dsp:cNvSpPr/>
      </dsp:nvSpPr>
      <dsp:spPr>
        <a:xfrm>
          <a:off x="661136" y="986"/>
          <a:ext cx="772508" cy="77250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AA9C7-EAA8-4C8A-9C2C-E7DD38772B28}">
      <dsp:nvSpPr>
        <dsp:cNvPr id="0" name=""/>
        <dsp:cNvSpPr/>
      </dsp:nvSpPr>
      <dsp:spPr>
        <a:xfrm rot="10800000">
          <a:off x="1047391" y="1004094"/>
          <a:ext cx="3391555" cy="772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55"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Available resources (time, personnel)</a:t>
          </a:r>
        </a:p>
      </dsp:txBody>
      <dsp:txXfrm rot="10800000">
        <a:off x="1240518" y="1004094"/>
        <a:ext cx="3198428" cy="772508"/>
      </dsp:txXfrm>
    </dsp:sp>
    <dsp:sp modelId="{2056F539-C928-4511-BF81-FAAD1F379954}">
      <dsp:nvSpPr>
        <dsp:cNvPr id="0" name=""/>
        <dsp:cNvSpPr/>
      </dsp:nvSpPr>
      <dsp:spPr>
        <a:xfrm>
          <a:off x="661136" y="1004094"/>
          <a:ext cx="772508" cy="77250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C98987-4297-43F2-BB7A-BAF03054BFC7}">
      <dsp:nvSpPr>
        <dsp:cNvPr id="0" name=""/>
        <dsp:cNvSpPr/>
      </dsp:nvSpPr>
      <dsp:spPr>
        <a:xfrm rot="10800000">
          <a:off x="1047391" y="2007202"/>
          <a:ext cx="3391555" cy="772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55"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Cost</a:t>
          </a:r>
        </a:p>
      </dsp:txBody>
      <dsp:txXfrm rot="10800000">
        <a:off x="1240518" y="2007202"/>
        <a:ext cx="3198428" cy="772508"/>
      </dsp:txXfrm>
    </dsp:sp>
    <dsp:sp modelId="{F45FE063-2314-4793-BF15-23E10DDDBDC3}">
      <dsp:nvSpPr>
        <dsp:cNvPr id="0" name=""/>
        <dsp:cNvSpPr/>
      </dsp:nvSpPr>
      <dsp:spPr>
        <a:xfrm>
          <a:off x="661136" y="2007202"/>
          <a:ext cx="772508" cy="77250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262D0-4C2A-4DCC-8092-313728E1A543}">
      <dsp:nvSpPr>
        <dsp:cNvPr id="0" name=""/>
        <dsp:cNvSpPr/>
      </dsp:nvSpPr>
      <dsp:spPr>
        <a:xfrm rot="10800000">
          <a:off x="1054482" y="650"/>
          <a:ext cx="3391555" cy="80087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163"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External policy &amp; incentives</a:t>
          </a:r>
        </a:p>
      </dsp:txBody>
      <dsp:txXfrm rot="10800000">
        <a:off x="1254700" y="650"/>
        <a:ext cx="3191337" cy="800872"/>
      </dsp:txXfrm>
    </dsp:sp>
    <dsp:sp modelId="{DE60ECD7-B09D-4033-A636-627BF970C74B}">
      <dsp:nvSpPr>
        <dsp:cNvPr id="0" name=""/>
        <dsp:cNvSpPr/>
      </dsp:nvSpPr>
      <dsp:spPr>
        <a:xfrm>
          <a:off x="654045" y="650"/>
          <a:ext cx="800872" cy="80087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AA9C7-EAA8-4C8A-9C2C-E7DD38772B28}">
      <dsp:nvSpPr>
        <dsp:cNvPr id="0" name=""/>
        <dsp:cNvSpPr/>
      </dsp:nvSpPr>
      <dsp:spPr>
        <a:xfrm rot="10800000">
          <a:off x="1054482" y="1014316"/>
          <a:ext cx="3391555" cy="80087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163"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Implementation climate</a:t>
          </a:r>
        </a:p>
      </dsp:txBody>
      <dsp:txXfrm rot="10800000">
        <a:off x="1254700" y="1014316"/>
        <a:ext cx="3191337" cy="800872"/>
      </dsp:txXfrm>
    </dsp:sp>
    <dsp:sp modelId="{2056F539-C928-4511-BF81-FAAD1F379954}">
      <dsp:nvSpPr>
        <dsp:cNvPr id="0" name=""/>
        <dsp:cNvSpPr/>
      </dsp:nvSpPr>
      <dsp:spPr>
        <a:xfrm>
          <a:off x="654045" y="1014316"/>
          <a:ext cx="800872" cy="80087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262D0-4C2A-4DCC-8092-313728E1A543}">
      <dsp:nvSpPr>
        <dsp:cNvPr id="0" name=""/>
        <dsp:cNvSpPr/>
      </dsp:nvSpPr>
      <dsp:spPr>
        <a:xfrm rot="10800000">
          <a:off x="1015064" y="1151"/>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Assess for readiness and identify barriers/facilitators</a:t>
          </a:r>
        </a:p>
      </dsp:txBody>
      <dsp:txXfrm rot="10800000">
        <a:off x="1175864" y="1151"/>
        <a:ext cx="3230755" cy="643200"/>
      </dsp:txXfrm>
    </dsp:sp>
    <dsp:sp modelId="{DE60ECD7-B09D-4033-A636-627BF970C74B}">
      <dsp:nvSpPr>
        <dsp:cNvPr id="0" name=""/>
        <dsp:cNvSpPr/>
      </dsp:nvSpPr>
      <dsp:spPr>
        <a:xfrm>
          <a:off x="693463" y="1151"/>
          <a:ext cx="643200" cy="64320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AA9C7-EAA8-4C8A-9C2C-E7DD38772B28}">
      <dsp:nvSpPr>
        <dsp:cNvPr id="0" name=""/>
        <dsp:cNvSpPr/>
      </dsp:nvSpPr>
      <dsp:spPr>
        <a:xfrm rot="10800000">
          <a:off x="1015064" y="836352"/>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Conduct local consensus discussions</a:t>
          </a:r>
        </a:p>
      </dsp:txBody>
      <dsp:txXfrm rot="10800000">
        <a:off x="1175864" y="836352"/>
        <a:ext cx="3230755" cy="643200"/>
      </dsp:txXfrm>
    </dsp:sp>
    <dsp:sp modelId="{2056F539-C928-4511-BF81-FAAD1F379954}">
      <dsp:nvSpPr>
        <dsp:cNvPr id="0" name=""/>
        <dsp:cNvSpPr/>
      </dsp:nvSpPr>
      <dsp:spPr>
        <a:xfrm>
          <a:off x="693463" y="836352"/>
          <a:ext cx="643200" cy="64320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C98987-4297-43F2-BB7A-BAF03054BFC7}">
      <dsp:nvSpPr>
        <dsp:cNvPr id="0" name=""/>
        <dsp:cNvSpPr/>
      </dsp:nvSpPr>
      <dsp:spPr>
        <a:xfrm rot="10800000">
          <a:off x="1015064" y="1671553"/>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Develop resource-sharing agreements</a:t>
          </a:r>
        </a:p>
      </dsp:txBody>
      <dsp:txXfrm rot="10800000">
        <a:off x="1175864" y="1671553"/>
        <a:ext cx="3230755" cy="643200"/>
      </dsp:txXfrm>
    </dsp:sp>
    <dsp:sp modelId="{F45FE063-2314-4793-BF15-23E10DDDBDC3}">
      <dsp:nvSpPr>
        <dsp:cNvPr id="0" name=""/>
        <dsp:cNvSpPr/>
      </dsp:nvSpPr>
      <dsp:spPr>
        <a:xfrm>
          <a:off x="693463" y="1671553"/>
          <a:ext cx="643200" cy="64320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D7716C-B6CF-4386-AA1C-B1C348149D7D}">
      <dsp:nvSpPr>
        <dsp:cNvPr id="0" name=""/>
        <dsp:cNvSpPr/>
      </dsp:nvSpPr>
      <dsp:spPr>
        <a:xfrm rot="10800000">
          <a:off x="1015064" y="2506754"/>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t>Build a coalition</a:t>
          </a:r>
        </a:p>
      </dsp:txBody>
      <dsp:txXfrm rot="10800000">
        <a:off x="1175864" y="2506754"/>
        <a:ext cx="3230755" cy="643200"/>
      </dsp:txXfrm>
    </dsp:sp>
    <dsp:sp modelId="{F95A42A7-E98A-4EFF-8917-CA2B10036A34}">
      <dsp:nvSpPr>
        <dsp:cNvPr id="0" name=""/>
        <dsp:cNvSpPr/>
      </dsp:nvSpPr>
      <dsp:spPr>
        <a:xfrm>
          <a:off x="693463" y="2506754"/>
          <a:ext cx="643200" cy="64320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BF6124-8FCF-4FE1-8467-081FEBF0E9F3}">
      <dsp:nvSpPr>
        <dsp:cNvPr id="0" name=""/>
        <dsp:cNvSpPr/>
      </dsp:nvSpPr>
      <dsp:spPr>
        <a:xfrm rot="10800000">
          <a:off x="1015064" y="3341955"/>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t>Increase demand</a:t>
          </a:r>
        </a:p>
      </dsp:txBody>
      <dsp:txXfrm rot="10800000">
        <a:off x="1175864" y="3341955"/>
        <a:ext cx="3230755" cy="643200"/>
      </dsp:txXfrm>
    </dsp:sp>
    <dsp:sp modelId="{3402A7C8-77C1-4E7F-A2D8-2F721BB8F258}">
      <dsp:nvSpPr>
        <dsp:cNvPr id="0" name=""/>
        <dsp:cNvSpPr/>
      </dsp:nvSpPr>
      <dsp:spPr>
        <a:xfrm>
          <a:off x="693463" y="3341955"/>
          <a:ext cx="643200" cy="643200"/>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AD1F6F-12A8-4615-9463-15C4858442DE}">
      <dsp:nvSpPr>
        <dsp:cNvPr id="0" name=""/>
        <dsp:cNvSpPr/>
      </dsp:nvSpPr>
      <dsp:spPr>
        <a:xfrm rot="10800000">
          <a:off x="1015064" y="4177156"/>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t>Conduct local needs assessment</a:t>
          </a:r>
        </a:p>
      </dsp:txBody>
      <dsp:txXfrm rot="10800000">
        <a:off x="1175864" y="4177156"/>
        <a:ext cx="3230755" cy="643200"/>
      </dsp:txXfrm>
    </dsp:sp>
    <dsp:sp modelId="{0E72E683-0C8E-4B03-90F4-175540192E34}">
      <dsp:nvSpPr>
        <dsp:cNvPr id="0" name=""/>
        <dsp:cNvSpPr/>
      </dsp:nvSpPr>
      <dsp:spPr>
        <a:xfrm>
          <a:off x="693463" y="4177156"/>
          <a:ext cx="643200" cy="643200"/>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262D0-4C2A-4DCC-8092-313728E1A543}">
      <dsp:nvSpPr>
        <dsp:cNvPr id="0" name=""/>
        <dsp:cNvSpPr/>
      </dsp:nvSpPr>
      <dsp:spPr>
        <a:xfrm rot="10800000">
          <a:off x="1015064" y="1151"/>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Assess for readiness and identify barriers/facilitators</a:t>
          </a:r>
        </a:p>
      </dsp:txBody>
      <dsp:txXfrm rot="10800000">
        <a:off x="1175864" y="1151"/>
        <a:ext cx="3230755" cy="643200"/>
      </dsp:txXfrm>
    </dsp:sp>
    <dsp:sp modelId="{DE60ECD7-B09D-4033-A636-627BF970C74B}">
      <dsp:nvSpPr>
        <dsp:cNvPr id="0" name=""/>
        <dsp:cNvSpPr/>
      </dsp:nvSpPr>
      <dsp:spPr>
        <a:xfrm>
          <a:off x="693463" y="1151"/>
          <a:ext cx="643200" cy="64320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AA9C7-EAA8-4C8A-9C2C-E7DD38772B28}">
      <dsp:nvSpPr>
        <dsp:cNvPr id="0" name=""/>
        <dsp:cNvSpPr/>
      </dsp:nvSpPr>
      <dsp:spPr>
        <a:xfrm rot="10800000">
          <a:off x="1015064" y="836352"/>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Conduct local consensus discussions</a:t>
          </a:r>
        </a:p>
      </dsp:txBody>
      <dsp:txXfrm rot="10800000">
        <a:off x="1175864" y="836352"/>
        <a:ext cx="3230755" cy="643200"/>
      </dsp:txXfrm>
    </dsp:sp>
    <dsp:sp modelId="{2056F539-C928-4511-BF81-FAAD1F379954}">
      <dsp:nvSpPr>
        <dsp:cNvPr id="0" name=""/>
        <dsp:cNvSpPr/>
      </dsp:nvSpPr>
      <dsp:spPr>
        <a:xfrm>
          <a:off x="693463" y="836352"/>
          <a:ext cx="643200" cy="64320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C98987-4297-43F2-BB7A-BAF03054BFC7}">
      <dsp:nvSpPr>
        <dsp:cNvPr id="0" name=""/>
        <dsp:cNvSpPr/>
      </dsp:nvSpPr>
      <dsp:spPr>
        <a:xfrm rot="10800000">
          <a:off x="1015064" y="1671553"/>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Develop resource-sharing agreements</a:t>
          </a:r>
        </a:p>
      </dsp:txBody>
      <dsp:txXfrm rot="10800000">
        <a:off x="1175864" y="1671553"/>
        <a:ext cx="3230755" cy="643200"/>
      </dsp:txXfrm>
    </dsp:sp>
    <dsp:sp modelId="{F45FE063-2314-4793-BF15-23E10DDDBDC3}">
      <dsp:nvSpPr>
        <dsp:cNvPr id="0" name=""/>
        <dsp:cNvSpPr/>
      </dsp:nvSpPr>
      <dsp:spPr>
        <a:xfrm>
          <a:off x="693463" y="1671553"/>
          <a:ext cx="643200" cy="64320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D7716C-B6CF-4386-AA1C-B1C348149D7D}">
      <dsp:nvSpPr>
        <dsp:cNvPr id="0" name=""/>
        <dsp:cNvSpPr/>
      </dsp:nvSpPr>
      <dsp:spPr>
        <a:xfrm rot="10800000">
          <a:off x="1004414" y="2506754"/>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Build a coalition</a:t>
          </a:r>
        </a:p>
      </dsp:txBody>
      <dsp:txXfrm rot="10800000">
        <a:off x="1165214" y="2506754"/>
        <a:ext cx="3230755" cy="643200"/>
      </dsp:txXfrm>
    </dsp:sp>
    <dsp:sp modelId="{F95A42A7-E98A-4EFF-8917-CA2B10036A34}">
      <dsp:nvSpPr>
        <dsp:cNvPr id="0" name=""/>
        <dsp:cNvSpPr/>
      </dsp:nvSpPr>
      <dsp:spPr>
        <a:xfrm>
          <a:off x="693463" y="2506754"/>
          <a:ext cx="643200" cy="64320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BF6124-8FCF-4FE1-8467-081FEBF0E9F3}">
      <dsp:nvSpPr>
        <dsp:cNvPr id="0" name=""/>
        <dsp:cNvSpPr/>
      </dsp:nvSpPr>
      <dsp:spPr>
        <a:xfrm rot="10800000">
          <a:off x="1015064" y="3341955"/>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t>Increase demand</a:t>
          </a:r>
        </a:p>
      </dsp:txBody>
      <dsp:txXfrm rot="10800000">
        <a:off x="1175864" y="3341955"/>
        <a:ext cx="3230755" cy="643200"/>
      </dsp:txXfrm>
    </dsp:sp>
    <dsp:sp modelId="{3402A7C8-77C1-4E7F-A2D8-2F721BB8F258}">
      <dsp:nvSpPr>
        <dsp:cNvPr id="0" name=""/>
        <dsp:cNvSpPr/>
      </dsp:nvSpPr>
      <dsp:spPr>
        <a:xfrm>
          <a:off x="693463" y="3341955"/>
          <a:ext cx="643200" cy="643200"/>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AD1F6F-12A8-4615-9463-15C4858442DE}">
      <dsp:nvSpPr>
        <dsp:cNvPr id="0" name=""/>
        <dsp:cNvSpPr/>
      </dsp:nvSpPr>
      <dsp:spPr>
        <a:xfrm rot="10800000">
          <a:off x="1015064" y="4177156"/>
          <a:ext cx="3391555" cy="64320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Conduct local needs assessment</a:t>
          </a:r>
        </a:p>
      </dsp:txBody>
      <dsp:txXfrm rot="10800000">
        <a:off x="1175864" y="4177156"/>
        <a:ext cx="3230755" cy="643200"/>
      </dsp:txXfrm>
    </dsp:sp>
    <dsp:sp modelId="{0E72E683-0C8E-4B03-90F4-175540192E34}">
      <dsp:nvSpPr>
        <dsp:cNvPr id="0" name=""/>
        <dsp:cNvSpPr/>
      </dsp:nvSpPr>
      <dsp:spPr>
        <a:xfrm>
          <a:off x="693463" y="4177156"/>
          <a:ext cx="643200" cy="643200"/>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262D0-4C2A-4DCC-8092-313728E1A543}">
      <dsp:nvSpPr>
        <dsp:cNvPr id="0" name=""/>
        <dsp:cNvSpPr/>
      </dsp:nvSpPr>
      <dsp:spPr>
        <a:xfrm rot="10800000">
          <a:off x="1047391" y="986"/>
          <a:ext cx="3391555" cy="772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55"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Relative priority</a:t>
          </a:r>
        </a:p>
      </dsp:txBody>
      <dsp:txXfrm rot="10800000">
        <a:off x="1240518" y="986"/>
        <a:ext cx="3198428" cy="772508"/>
      </dsp:txXfrm>
    </dsp:sp>
    <dsp:sp modelId="{DE60ECD7-B09D-4033-A636-627BF970C74B}">
      <dsp:nvSpPr>
        <dsp:cNvPr id="0" name=""/>
        <dsp:cNvSpPr/>
      </dsp:nvSpPr>
      <dsp:spPr>
        <a:xfrm>
          <a:off x="661136" y="986"/>
          <a:ext cx="772508" cy="77250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AA9C7-EAA8-4C8A-9C2C-E7DD38772B28}">
      <dsp:nvSpPr>
        <dsp:cNvPr id="0" name=""/>
        <dsp:cNvSpPr/>
      </dsp:nvSpPr>
      <dsp:spPr>
        <a:xfrm rot="10800000">
          <a:off x="1047391" y="1004094"/>
          <a:ext cx="3391555" cy="772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55"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Available resources (time, personnel)</a:t>
          </a:r>
        </a:p>
      </dsp:txBody>
      <dsp:txXfrm rot="10800000">
        <a:off x="1240518" y="1004094"/>
        <a:ext cx="3198428" cy="772508"/>
      </dsp:txXfrm>
    </dsp:sp>
    <dsp:sp modelId="{2056F539-C928-4511-BF81-FAAD1F379954}">
      <dsp:nvSpPr>
        <dsp:cNvPr id="0" name=""/>
        <dsp:cNvSpPr/>
      </dsp:nvSpPr>
      <dsp:spPr>
        <a:xfrm>
          <a:off x="661136" y="1004094"/>
          <a:ext cx="772508" cy="77250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C98987-4297-43F2-BB7A-BAF03054BFC7}">
      <dsp:nvSpPr>
        <dsp:cNvPr id="0" name=""/>
        <dsp:cNvSpPr/>
      </dsp:nvSpPr>
      <dsp:spPr>
        <a:xfrm rot="10800000">
          <a:off x="1047391" y="2007202"/>
          <a:ext cx="3391555" cy="7725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655"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Cost</a:t>
          </a:r>
        </a:p>
      </dsp:txBody>
      <dsp:txXfrm rot="10800000">
        <a:off x="1240518" y="2007202"/>
        <a:ext cx="3198428" cy="772508"/>
      </dsp:txXfrm>
    </dsp:sp>
    <dsp:sp modelId="{F45FE063-2314-4793-BF15-23E10DDDBDC3}">
      <dsp:nvSpPr>
        <dsp:cNvPr id="0" name=""/>
        <dsp:cNvSpPr/>
      </dsp:nvSpPr>
      <dsp:spPr>
        <a:xfrm>
          <a:off x="661136" y="2007202"/>
          <a:ext cx="772508" cy="77250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262D0-4C2A-4DCC-8092-313728E1A543}">
      <dsp:nvSpPr>
        <dsp:cNvPr id="0" name=""/>
        <dsp:cNvSpPr/>
      </dsp:nvSpPr>
      <dsp:spPr>
        <a:xfrm rot="10800000">
          <a:off x="1054482" y="650"/>
          <a:ext cx="3391555" cy="80087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163"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External policy &amp; incentives</a:t>
          </a:r>
        </a:p>
      </dsp:txBody>
      <dsp:txXfrm rot="10800000">
        <a:off x="1254700" y="650"/>
        <a:ext cx="3191337" cy="800872"/>
      </dsp:txXfrm>
    </dsp:sp>
    <dsp:sp modelId="{DE60ECD7-B09D-4033-A636-627BF970C74B}">
      <dsp:nvSpPr>
        <dsp:cNvPr id="0" name=""/>
        <dsp:cNvSpPr/>
      </dsp:nvSpPr>
      <dsp:spPr>
        <a:xfrm>
          <a:off x="654045" y="650"/>
          <a:ext cx="800872" cy="80087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AA9C7-EAA8-4C8A-9C2C-E7DD38772B28}">
      <dsp:nvSpPr>
        <dsp:cNvPr id="0" name=""/>
        <dsp:cNvSpPr/>
      </dsp:nvSpPr>
      <dsp:spPr>
        <a:xfrm rot="10800000">
          <a:off x="1054482" y="1014316"/>
          <a:ext cx="3391555" cy="80087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163"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Implementation climate</a:t>
          </a:r>
        </a:p>
      </dsp:txBody>
      <dsp:txXfrm rot="10800000">
        <a:off x="1254700" y="1014316"/>
        <a:ext cx="3191337" cy="800872"/>
      </dsp:txXfrm>
    </dsp:sp>
    <dsp:sp modelId="{2056F539-C928-4511-BF81-FAAD1F379954}">
      <dsp:nvSpPr>
        <dsp:cNvPr id="0" name=""/>
        <dsp:cNvSpPr/>
      </dsp:nvSpPr>
      <dsp:spPr>
        <a:xfrm>
          <a:off x="654045" y="1014316"/>
          <a:ext cx="800872" cy="80087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35847-7AFC-48BB-BEDD-D1EC6C1F5946}">
      <dsp:nvSpPr>
        <dsp:cNvPr id="0" name=""/>
        <dsp:cNvSpPr/>
      </dsp:nvSpPr>
      <dsp:spPr>
        <a:xfrm>
          <a:off x="0" y="52585"/>
          <a:ext cx="7886700" cy="2069803"/>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40970" rIns="182880" bIns="140970" numCol="1" spcCol="1270" anchor="ctr" anchorCtr="0">
          <a:noAutofit/>
        </a:bodyPr>
        <a:lstStyle/>
        <a:p>
          <a:pPr marL="0" lvl="0" indent="0" algn="ctr" defTabSz="1644650">
            <a:lnSpc>
              <a:spcPct val="90000"/>
            </a:lnSpc>
            <a:spcBef>
              <a:spcPct val="0"/>
            </a:spcBef>
            <a:spcAft>
              <a:spcPct val="35000"/>
            </a:spcAft>
            <a:buNone/>
          </a:pPr>
          <a:r>
            <a:rPr lang="en-US" sz="3700" kern="1200"/>
            <a:t>The intervention/practice/innovation is </a:t>
          </a:r>
          <a:r>
            <a:rPr lang="en-US" sz="3700" b="1" kern="1200"/>
            <a:t>THE THING</a:t>
          </a:r>
          <a:endParaRPr lang="en-US" sz="3700" kern="1200"/>
        </a:p>
      </dsp:txBody>
      <dsp:txXfrm>
        <a:off x="101039" y="153624"/>
        <a:ext cx="7684622" cy="1867725"/>
      </dsp:txXfrm>
    </dsp:sp>
    <dsp:sp modelId="{933ACFDE-C640-4C7B-BA1D-47B877DF9B5E}">
      <dsp:nvSpPr>
        <dsp:cNvPr id="0" name=""/>
        <dsp:cNvSpPr/>
      </dsp:nvSpPr>
      <dsp:spPr>
        <a:xfrm>
          <a:off x="0" y="2228949"/>
          <a:ext cx="7886700" cy="2069803"/>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40970" rIns="182880" bIns="140970" numCol="1" spcCol="1270" anchor="ctr" anchorCtr="0">
          <a:noAutofit/>
        </a:bodyPr>
        <a:lstStyle/>
        <a:p>
          <a:pPr marL="0" lvl="0" indent="0" algn="ctr" defTabSz="1644650">
            <a:lnSpc>
              <a:spcPct val="90000"/>
            </a:lnSpc>
            <a:spcBef>
              <a:spcPct val="0"/>
            </a:spcBef>
            <a:spcAft>
              <a:spcPct val="35000"/>
            </a:spcAft>
            <a:buNone/>
          </a:pPr>
          <a:r>
            <a:rPr lang="en-US" sz="3700" kern="1200"/>
            <a:t>Implementation strategies are </a:t>
          </a:r>
          <a:r>
            <a:rPr lang="en-US" sz="3700" b="1" kern="1200"/>
            <a:t>THE STUFF</a:t>
          </a:r>
          <a:r>
            <a:rPr lang="en-US" sz="3700" kern="1200"/>
            <a:t> </a:t>
          </a:r>
          <a:r>
            <a:rPr lang="en-US" sz="3700" u="none" kern="1200"/>
            <a:t>we do </a:t>
          </a:r>
          <a:r>
            <a:rPr lang="en-US" sz="3700" kern="1200"/>
            <a:t>to try to help people/places </a:t>
          </a:r>
          <a:r>
            <a:rPr lang="en-US" sz="3700" b="1" kern="1200"/>
            <a:t>do the thing</a:t>
          </a:r>
          <a:endParaRPr lang="en-US" sz="3700" kern="1200"/>
        </a:p>
      </dsp:txBody>
      <dsp:txXfrm>
        <a:off x="101039" y="2329988"/>
        <a:ext cx="7684622" cy="1867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D5AB9-8494-43D0-86D6-AB587667141C}">
      <dsp:nvSpPr>
        <dsp:cNvPr id="0" name=""/>
        <dsp:cNvSpPr/>
      </dsp:nvSpPr>
      <dsp:spPr>
        <a:xfrm rot="5400000">
          <a:off x="1047559" y="1202342"/>
          <a:ext cx="1046380" cy="1191267"/>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AC584B-DA6A-4B24-827E-415883E5220E}">
      <dsp:nvSpPr>
        <dsp:cNvPr id="0" name=""/>
        <dsp:cNvSpPr/>
      </dsp:nvSpPr>
      <dsp:spPr>
        <a:xfrm>
          <a:off x="770332" y="42408"/>
          <a:ext cx="1761489" cy="1232985"/>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Support System</a:t>
          </a:r>
        </a:p>
      </dsp:txBody>
      <dsp:txXfrm>
        <a:off x="830532" y="102608"/>
        <a:ext cx="1641089" cy="1112585"/>
      </dsp:txXfrm>
    </dsp:sp>
    <dsp:sp modelId="{41F5CD70-3B56-4DCE-BED7-4888A458723F}">
      <dsp:nvSpPr>
        <dsp:cNvPr id="0" name=""/>
        <dsp:cNvSpPr/>
      </dsp:nvSpPr>
      <dsp:spPr>
        <a:xfrm>
          <a:off x="2531821" y="160001"/>
          <a:ext cx="1281139" cy="996553"/>
        </a:xfrm>
        <a:prstGeom prst="rect">
          <a:avLst/>
        </a:prstGeom>
        <a:noFill/>
        <a:ln>
          <a:noFill/>
        </a:ln>
        <a:effectLst/>
      </dsp:spPr>
      <dsp:style>
        <a:lnRef idx="0">
          <a:scrgbClr r="0" g="0" b="0"/>
        </a:lnRef>
        <a:fillRef idx="0">
          <a:scrgbClr r="0" g="0" b="0"/>
        </a:fillRef>
        <a:effectRef idx="0">
          <a:scrgbClr r="0" g="0" b="0"/>
        </a:effectRef>
        <a:fontRef idx="minor"/>
      </dsp:style>
    </dsp:sp>
    <dsp:sp modelId="{859531E3-0D69-4E31-9584-9B6BF4C27E0F}">
      <dsp:nvSpPr>
        <dsp:cNvPr id="0" name=""/>
        <dsp:cNvSpPr/>
      </dsp:nvSpPr>
      <dsp:spPr>
        <a:xfrm rot="5400000">
          <a:off x="2508021" y="2587392"/>
          <a:ext cx="1046380" cy="1191267"/>
        </a:xfrm>
        <a:prstGeom prst="bentUpArrow">
          <a:avLst>
            <a:gd name="adj1" fmla="val 32840"/>
            <a:gd name="adj2" fmla="val 25000"/>
            <a:gd name="adj3" fmla="val 35780"/>
          </a:avLst>
        </a:prstGeom>
        <a:solidFill>
          <a:schemeClr val="accent1">
            <a:tint val="50000"/>
            <a:hueOff val="-220284"/>
            <a:satOff val="4216"/>
            <a:lumOff val="5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42DE1B-96BB-4DE5-90B0-8E6D55840691}">
      <dsp:nvSpPr>
        <dsp:cNvPr id="0" name=""/>
        <dsp:cNvSpPr/>
      </dsp:nvSpPr>
      <dsp:spPr>
        <a:xfrm>
          <a:off x="2230794" y="1427458"/>
          <a:ext cx="1761489" cy="1232985"/>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“The Stuff”</a:t>
          </a:r>
        </a:p>
      </dsp:txBody>
      <dsp:txXfrm>
        <a:off x="2290994" y="1487658"/>
        <a:ext cx="1641089" cy="1112585"/>
      </dsp:txXfrm>
    </dsp:sp>
    <dsp:sp modelId="{C93A9FB0-4D84-4A72-9F49-82149AE47F07}">
      <dsp:nvSpPr>
        <dsp:cNvPr id="0" name=""/>
        <dsp:cNvSpPr/>
      </dsp:nvSpPr>
      <dsp:spPr>
        <a:xfrm>
          <a:off x="3992283" y="1545051"/>
          <a:ext cx="1281139" cy="996553"/>
        </a:xfrm>
        <a:prstGeom prst="rect">
          <a:avLst/>
        </a:prstGeom>
        <a:noFill/>
        <a:ln>
          <a:noFill/>
        </a:ln>
        <a:effectLst/>
      </dsp:spPr>
      <dsp:style>
        <a:lnRef idx="0">
          <a:scrgbClr r="0" g="0" b="0"/>
        </a:lnRef>
        <a:fillRef idx="0">
          <a:scrgbClr r="0" g="0" b="0"/>
        </a:fillRef>
        <a:effectRef idx="0">
          <a:scrgbClr r="0" g="0" b="0"/>
        </a:effectRef>
        <a:fontRef idx="minor"/>
      </dsp:style>
    </dsp:sp>
    <dsp:sp modelId="{3E24CA87-8EB9-4B16-9F92-E5B9C65AEF30}">
      <dsp:nvSpPr>
        <dsp:cNvPr id="0" name=""/>
        <dsp:cNvSpPr/>
      </dsp:nvSpPr>
      <dsp:spPr>
        <a:xfrm rot="5400000">
          <a:off x="3968483" y="3972441"/>
          <a:ext cx="1046380" cy="1191267"/>
        </a:xfrm>
        <a:prstGeom prst="bentUpArrow">
          <a:avLst>
            <a:gd name="adj1" fmla="val 32840"/>
            <a:gd name="adj2" fmla="val 25000"/>
            <a:gd name="adj3" fmla="val 35780"/>
          </a:avLst>
        </a:prstGeom>
        <a:solidFill>
          <a:schemeClr val="accent1">
            <a:tint val="50000"/>
            <a:hueOff val="-440569"/>
            <a:satOff val="8432"/>
            <a:lumOff val="118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935427-16ED-498D-AC9F-EE5A303312D9}">
      <dsp:nvSpPr>
        <dsp:cNvPr id="0" name=""/>
        <dsp:cNvSpPr/>
      </dsp:nvSpPr>
      <dsp:spPr>
        <a:xfrm>
          <a:off x="3691256" y="2812507"/>
          <a:ext cx="1761489" cy="1232985"/>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Delivery System</a:t>
          </a:r>
        </a:p>
      </dsp:txBody>
      <dsp:txXfrm>
        <a:off x="3751456" y="2872707"/>
        <a:ext cx="1641089" cy="1112585"/>
      </dsp:txXfrm>
    </dsp:sp>
    <dsp:sp modelId="{CA5B3FFA-EFDD-4DA4-AF37-23C3C48181C0}">
      <dsp:nvSpPr>
        <dsp:cNvPr id="0" name=""/>
        <dsp:cNvSpPr/>
      </dsp:nvSpPr>
      <dsp:spPr>
        <a:xfrm>
          <a:off x="5452745" y="2930101"/>
          <a:ext cx="1281139" cy="996553"/>
        </a:xfrm>
        <a:prstGeom prst="rect">
          <a:avLst/>
        </a:prstGeom>
        <a:noFill/>
        <a:ln>
          <a:noFill/>
        </a:ln>
        <a:effectLst/>
      </dsp:spPr>
      <dsp:style>
        <a:lnRef idx="0">
          <a:scrgbClr r="0" g="0" b="0"/>
        </a:lnRef>
        <a:fillRef idx="0">
          <a:scrgbClr r="0" g="0" b="0"/>
        </a:fillRef>
        <a:effectRef idx="0">
          <a:scrgbClr r="0" g="0" b="0"/>
        </a:effectRef>
        <a:fontRef idx="minor"/>
      </dsp:style>
    </dsp:sp>
    <dsp:sp modelId="{BF875E9D-5220-4177-AD7B-F23EC60B3B54}">
      <dsp:nvSpPr>
        <dsp:cNvPr id="0" name=""/>
        <dsp:cNvSpPr/>
      </dsp:nvSpPr>
      <dsp:spPr>
        <a:xfrm rot="5400000">
          <a:off x="5428945" y="5357491"/>
          <a:ext cx="1046380" cy="1191267"/>
        </a:xfrm>
        <a:prstGeom prst="bentUpArrow">
          <a:avLst>
            <a:gd name="adj1" fmla="val 32840"/>
            <a:gd name="adj2" fmla="val 25000"/>
            <a:gd name="adj3" fmla="val 35780"/>
          </a:avLst>
        </a:prstGeom>
        <a:solidFill>
          <a:schemeClr val="accent1">
            <a:tint val="50000"/>
            <a:hueOff val="-660853"/>
            <a:satOff val="12648"/>
            <a:lumOff val="177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A1BC77-B31C-4972-9E09-FA0434C84FE8}">
      <dsp:nvSpPr>
        <dsp:cNvPr id="0" name=""/>
        <dsp:cNvSpPr/>
      </dsp:nvSpPr>
      <dsp:spPr>
        <a:xfrm>
          <a:off x="5151718" y="4197557"/>
          <a:ext cx="1761489" cy="1232985"/>
        </a:xfrm>
        <a:prstGeom prst="roundRect">
          <a:avLst>
            <a:gd name="adj" fmla="val 166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“The Thing”</a:t>
          </a:r>
        </a:p>
      </dsp:txBody>
      <dsp:txXfrm>
        <a:off x="5211918" y="4257757"/>
        <a:ext cx="1641089" cy="1112585"/>
      </dsp:txXfrm>
    </dsp:sp>
    <dsp:sp modelId="{C083B425-AC4D-4AC7-8FA2-A4B16C30BE54}">
      <dsp:nvSpPr>
        <dsp:cNvPr id="0" name=""/>
        <dsp:cNvSpPr/>
      </dsp:nvSpPr>
      <dsp:spPr>
        <a:xfrm>
          <a:off x="6913207" y="4315150"/>
          <a:ext cx="1281139" cy="996553"/>
        </a:xfrm>
        <a:prstGeom prst="rect">
          <a:avLst/>
        </a:prstGeom>
        <a:noFill/>
        <a:ln>
          <a:noFill/>
        </a:ln>
        <a:effectLst/>
      </dsp:spPr>
      <dsp:style>
        <a:lnRef idx="0">
          <a:scrgbClr r="0" g="0" b="0"/>
        </a:lnRef>
        <a:fillRef idx="0">
          <a:scrgbClr r="0" g="0" b="0"/>
        </a:fillRef>
        <a:effectRef idx="0">
          <a:scrgbClr r="0" g="0" b="0"/>
        </a:effectRef>
        <a:fontRef idx="minor"/>
      </dsp:style>
    </dsp:sp>
    <dsp:sp modelId="{B43D72EB-3C51-459B-8E3E-A9B50CEE7185}">
      <dsp:nvSpPr>
        <dsp:cNvPr id="0" name=""/>
        <dsp:cNvSpPr/>
      </dsp:nvSpPr>
      <dsp:spPr>
        <a:xfrm>
          <a:off x="6612180" y="5582606"/>
          <a:ext cx="1761489" cy="1232985"/>
        </a:xfrm>
        <a:prstGeom prst="roundRect">
          <a:avLst>
            <a:gd name="adj" fmla="val 166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Priority Population</a:t>
          </a:r>
        </a:p>
      </dsp:txBody>
      <dsp:txXfrm>
        <a:off x="6672380" y="5642806"/>
        <a:ext cx="1641089" cy="11125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6CC2B-8505-465F-BF18-178297F10269}">
      <dsp:nvSpPr>
        <dsp:cNvPr id="0" name=""/>
        <dsp:cNvSpPr/>
      </dsp:nvSpPr>
      <dsp:spPr>
        <a:xfrm rot="10800000">
          <a:off x="1213659" y="0"/>
          <a:ext cx="3929167" cy="89592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08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Laura E. Balis, PhD</a:t>
          </a:r>
        </a:p>
        <a:p>
          <a:pPr marL="0" lvl="0" indent="0" algn="ctr" defTabSz="711200">
            <a:lnSpc>
              <a:spcPct val="90000"/>
            </a:lnSpc>
            <a:spcBef>
              <a:spcPct val="0"/>
            </a:spcBef>
            <a:spcAft>
              <a:spcPct val="35000"/>
            </a:spcAft>
            <a:buNone/>
          </a:pPr>
          <a:r>
            <a:rPr lang="en-US" sz="1600" kern="1200"/>
            <a:t>Gretchen Swanson Center for Nutrition</a:t>
          </a:r>
        </a:p>
      </dsp:txBody>
      <dsp:txXfrm rot="10800000">
        <a:off x="1437641" y="0"/>
        <a:ext cx="3705185" cy="895928"/>
      </dsp:txXfrm>
    </dsp:sp>
    <dsp:sp modelId="{8D2AA689-8EC7-40E6-93ED-8270184D5476}">
      <dsp:nvSpPr>
        <dsp:cNvPr id="0" name=""/>
        <dsp:cNvSpPr/>
      </dsp:nvSpPr>
      <dsp:spPr>
        <a:xfrm>
          <a:off x="765695" y="1540"/>
          <a:ext cx="895928" cy="89592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EB5AD6-8782-4D6A-9A14-927F6B84550E}">
      <dsp:nvSpPr>
        <dsp:cNvPr id="0" name=""/>
        <dsp:cNvSpPr/>
      </dsp:nvSpPr>
      <dsp:spPr>
        <a:xfrm rot="10800000">
          <a:off x="1213659" y="1164910"/>
          <a:ext cx="3929167" cy="89592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08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Whitney Clausen, MPH</a:t>
          </a:r>
        </a:p>
        <a:p>
          <a:pPr marL="0" lvl="0" indent="0" algn="ctr" defTabSz="711200">
            <a:lnSpc>
              <a:spcPct val="90000"/>
            </a:lnSpc>
            <a:spcBef>
              <a:spcPct val="0"/>
            </a:spcBef>
            <a:spcAft>
              <a:spcPct val="35000"/>
            </a:spcAft>
            <a:buNone/>
          </a:pPr>
          <a:r>
            <a:rPr lang="en-US" sz="1600" kern="1200"/>
            <a:t>Gretchen Swanson Center for Nutrition</a:t>
          </a:r>
        </a:p>
      </dsp:txBody>
      <dsp:txXfrm rot="10800000">
        <a:off x="1437641" y="1164910"/>
        <a:ext cx="3705185" cy="895928"/>
      </dsp:txXfrm>
    </dsp:sp>
    <dsp:sp modelId="{2EB0116D-7804-4AF5-85BA-EAB23B90D693}">
      <dsp:nvSpPr>
        <dsp:cNvPr id="0" name=""/>
        <dsp:cNvSpPr/>
      </dsp:nvSpPr>
      <dsp:spPr>
        <a:xfrm>
          <a:off x="765695" y="1164910"/>
          <a:ext cx="895928" cy="89592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371A85-B452-40D6-A5D7-C4858C3ACEF3}">
      <dsp:nvSpPr>
        <dsp:cNvPr id="0" name=""/>
        <dsp:cNvSpPr/>
      </dsp:nvSpPr>
      <dsp:spPr>
        <a:xfrm rot="10800000">
          <a:off x="1213659" y="2328280"/>
          <a:ext cx="3929167" cy="89592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08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Bailey Houghtaling, PhD, RDN</a:t>
          </a:r>
        </a:p>
        <a:p>
          <a:pPr marL="0" lvl="0" indent="0" algn="ctr" defTabSz="711200">
            <a:lnSpc>
              <a:spcPct val="90000"/>
            </a:lnSpc>
            <a:spcBef>
              <a:spcPct val="0"/>
            </a:spcBef>
            <a:spcAft>
              <a:spcPct val="35000"/>
            </a:spcAft>
            <a:buNone/>
          </a:pPr>
          <a:r>
            <a:rPr lang="en-US" sz="1600" kern="1200"/>
            <a:t>Gretchen Swanson Center for Nutrition</a:t>
          </a:r>
        </a:p>
      </dsp:txBody>
      <dsp:txXfrm rot="10800000">
        <a:off x="1437641" y="2328280"/>
        <a:ext cx="3705185" cy="895928"/>
      </dsp:txXfrm>
    </dsp:sp>
    <dsp:sp modelId="{A086E37A-F796-450F-BE44-2E3FD2774E42}">
      <dsp:nvSpPr>
        <dsp:cNvPr id="0" name=""/>
        <dsp:cNvSpPr/>
      </dsp:nvSpPr>
      <dsp:spPr>
        <a:xfrm>
          <a:off x="765695" y="2328280"/>
          <a:ext cx="895928" cy="89592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69A8A8-47B9-42CD-9661-A14C3B7F5DBF}">
      <dsp:nvSpPr>
        <dsp:cNvPr id="0" name=""/>
        <dsp:cNvSpPr/>
      </dsp:nvSpPr>
      <dsp:spPr>
        <a:xfrm rot="10800000">
          <a:off x="1213659" y="3491650"/>
          <a:ext cx="3929167" cy="89592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080"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Hannah Lane, PhD</a:t>
          </a:r>
        </a:p>
        <a:p>
          <a:pPr marL="0" lvl="0" indent="0" algn="ctr" defTabSz="711200">
            <a:lnSpc>
              <a:spcPct val="90000"/>
            </a:lnSpc>
            <a:spcBef>
              <a:spcPct val="0"/>
            </a:spcBef>
            <a:spcAft>
              <a:spcPct val="35000"/>
            </a:spcAft>
            <a:buNone/>
          </a:pPr>
          <a:r>
            <a:rPr lang="en-US" sz="1600" kern="1200"/>
            <a:t>Duke University</a:t>
          </a:r>
        </a:p>
      </dsp:txBody>
      <dsp:txXfrm rot="10800000">
        <a:off x="1437641" y="3491650"/>
        <a:ext cx="3705185" cy="895928"/>
      </dsp:txXfrm>
    </dsp:sp>
    <dsp:sp modelId="{9092970C-5307-4DFA-8669-690EA5310D3F}">
      <dsp:nvSpPr>
        <dsp:cNvPr id="0" name=""/>
        <dsp:cNvSpPr/>
      </dsp:nvSpPr>
      <dsp:spPr>
        <a:xfrm>
          <a:off x="765695" y="3491650"/>
          <a:ext cx="895928" cy="89592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53AB6-C21B-48BA-A954-E3691F51B0F7}">
      <dsp:nvSpPr>
        <dsp:cNvPr id="0" name=""/>
        <dsp:cNvSpPr/>
      </dsp:nvSpPr>
      <dsp:spPr>
        <a:xfrm rot="10800000">
          <a:off x="1216623" y="53"/>
          <a:ext cx="3940332" cy="8965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348"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Marilyn Wende, PhD</a:t>
          </a:r>
        </a:p>
        <a:p>
          <a:pPr marL="0" lvl="0" indent="0" algn="ctr" defTabSz="711200">
            <a:lnSpc>
              <a:spcPct val="90000"/>
            </a:lnSpc>
            <a:spcBef>
              <a:spcPct val="0"/>
            </a:spcBef>
            <a:spcAft>
              <a:spcPct val="35000"/>
            </a:spcAft>
            <a:buNone/>
          </a:pPr>
          <a:r>
            <a:rPr lang="en-US" sz="1600" kern="1200"/>
            <a:t>University of Florida</a:t>
          </a:r>
        </a:p>
      </dsp:txBody>
      <dsp:txXfrm rot="10800000">
        <a:off x="1440757" y="53"/>
        <a:ext cx="3716198" cy="896536"/>
      </dsp:txXfrm>
    </dsp:sp>
    <dsp:sp modelId="{4752F3DF-0CD1-4956-8C07-EB44DDD65992}">
      <dsp:nvSpPr>
        <dsp:cNvPr id="0" name=""/>
        <dsp:cNvSpPr/>
      </dsp:nvSpPr>
      <dsp:spPr>
        <a:xfrm>
          <a:off x="768355" y="53"/>
          <a:ext cx="896536" cy="8965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443F8E-0B76-4B60-8E5A-6E69036B09BF}">
      <dsp:nvSpPr>
        <dsp:cNvPr id="0" name=""/>
        <dsp:cNvSpPr/>
      </dsp:nvSpPr>
      <dsp:spPr>
        <a:xfrm rot="10800000">
          <a:off x="1216623" y="1164212"/>
          <a:ext cx="3940332" cy="8965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348"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Emiliane Pereira, MPH</a:t>
          </a:r>
        </a:p>
        <a:p>
          <a:pPr marL="0" lvl="0" indent="0" algn="ctr" defTabSz="711200">
            <a:lnSpc>
              <a:spcPct val="90000"/>
            </a:lnSpc>
            <a:spcBef>
              <a:spcPct val="0"/>
            </a:spcBef>
            <a:spcAft>
              <a:spcPct val="35000"/>
            </a:spcAft>
            <a:buNone/>
          </a:pPr>
          <a:r>
            <a:rPr lang="en-US" sz="1600" kern="1200"/>
            <a:t>University of Nebraska Medical Center</a:t>
          </a:r>
        </a:p>
      </dsp:txBody>
      <dsp:txXfrm rot="10800000">
        <a:off x="1440757" y="1164212"/>
        <a:ext cx="3716198" cy="896536"/>
      </dsp:txXfrm>
    </dsp:sp>
    <dsp:sp modelId="{89927E2B-AF37-4FB1-98D8-E4B9C441BDB0}">
      <dsp:nvSpPr>
        <dsp:cNvPr id="0" name=""/>
        <dsp:cNvSpPr/>
      </dsp:nvSpPr>
      <dsp:spPr>
        <a:xfrm>
          <a:off x="768355" y="1164212"/>
          <a:ext cx="896536" cy="89653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A9FD50-DC52-4F38-8CFA-1013A3940B01}">
      <dsp:nvSpPr>
        <dsp:cNvPr id="0" name=""/>
        <dsp:cNvSpPr/>
      </dsp:nvSpPr>
      <dsp:spPr>
        <a:xfrm rot="10800000">
          <a:off x="1216623" y="2328371"/>
          <a:ext cx="3940332" cy="8965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348"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Gabriella Maria McLoughlin, PhD</a:t>
          </a:r>
        </a:p>
        <a:p>
          <a:pPr marL="0" lvl="0" indent="0" algn="ctr" defTabSz="711200">
            <a:lnSpc>
              <a:spcPct val="90000"/>
            </a:lnSpc>
            <a:spcBef>
              <a:spcPct val="0"/>
            </a:spcBef>
            <a:spcAft>
              <a:spcPct val="35000"/>
            </a:spcAft>
            <a:buNone/>
          </a:pPr>
          <a:r>
            <a:rPr lang="en-US" sz="1600" kern="1200"/>
            <a:t>Temple University</a:t>
          </a:r>
        </a:p>
      </dsp:txBody>
      <dsp:txXfrm rot="10800000">
        <a:off x="1440757" y="2328371"/>
        <a:ext cx="3716198" cy="896536"/>
      </dsp:txXfrm>
    </dsp:sp>
    <dsp:sp modelId="{536A796D-113E-4C0A-9F9C-683F6AB08427}">
      <dsp:nvSpPr>
        <dsp:cNvPr id="0" name=""/>
        <dsp:cNvSpPr/>
      </dsp:nvSpPr>
      <dsp:spPr>
        <a:xfrm>
          <a:off x="768355" y="2328371"/>
          <a:ext cx="896536" cy="896536"/>
        </a:xfrm>
        <a:prstGeom prst="ellipse">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D7B186-23A3-4F4D-A0B6-1C4E7423169A}">
      <dsp:nvSpPr>
        <dsp:cNvPr id="0" name=""/>
        <dsp:cNvSpPr/>
      </dsp:nvSpPr>
      <dsp:spPr>
        <a:xfrm rot="10800000">
          <a:off x="1216623" y="3492530"/>
          <a:ext cx="3940332" cy="8965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348"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t>Samantha M. Harden, PhD</a:t>
          </a:r>
        </a:p>
        <a:p>
          <a:pPr marL="0" lvl="0" indent="0" algn="ctr" defTabSz="711200">
            <a:lnSpc>
              <a:spcPct val="90000"/>
            </a:lnSpc>
            <a:spcBef>
              <a:spcPct val="0"/>
            </a:spcBef>
            <a:spcAft>
              <a:spcPct val="35000"/>
            </a:spcAft>
            <a:buNone/>
          </a:pPr>
          <a:r>
            <a:rPr lang="en-US" sz="1600" kern="1200"/>
            <a:t>Virginia Tech</a:t>
          </a:r>
        </a:p>
      </dsp:txBody>
      <dsp:txXfrm rot="10800000">
        <a:off x="1440757" y="3492530"/>
        <a:ext cx="3716198" cy="896536"/>
      </dsp:txXfrm>
    </dsp:sp>
    <dsp:sp modelId="{D533DB81-F02D-464B-BC3A-5D168E4F3341}">
      <dsp:nvSpPr>
        <dsp:cNvPr id="0" name=""/>
        <dsp:cNvSpPr/>
      </dsp:nvSpPr>
      <dsp:spPr>
        <a:xfrm>
          <a:off x="768355" y="3492530"/>
          <a:ext cx="896536" cy="89653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71E77-6830-4E1E-B3AC-E3CFC8FC6C70}">
      <dsp:nvSpPr>
        <dsp:cNvPr id="0" name=""/>
        <dsp:cNvSpPr/>
      </dsp:nvSpPr>
      <dsp:spPr>
        <a:xfrm>
          <a:off x="997271" y="174803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854106-6D10-4C57-9C29-6EF43C4BC3FB}">
      <dsp:nvSpPr>
        <dsp:cNvPr id="0" name=""/>
        <dsp:cNvSpPr/>
      </dsp:nvSpPr>
      <dsp:spPr>
        <a:xfrm>
          <a:off x="502271" y="287884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Qualitative study</a:t>
          </a:r>
        </a:p>
      </dsp:txBody>
      <dsp:txXfrm>
        <a:off x="502271" y="2878842"/>
        <a:ext cx="1800000" cy="720000"/>
      </dsp:txXfrm>
    </dsp:sp>
    <dsp:sp modelId="{F2DCA612-4F98-4443-AE0C-9321E75C47E0}">
      <dsp:nvSpPr>
        <dsp:cNvPr id="0" name=""/>
        <dsp:cNvSpPr/>
      </dsp:nvSpPr>
      <dsp:spPr>
        <a:xfrm>
          <a:off x="3112271" y="1748030"/>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C80BB0-9C9B-43E3-9196-A1DD4BD7C8B3}">
      <dsp:nvSpPr>
        <dsp:cNvPr id="0" name=""/>
        <dsp:cNvSpPr/>
      </dsp:nvSpPr>
      <dsp:spPr>
        <a:xfrm>
          <a:off x="2617271" y="287884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Researchers and practitioners</a:t>
          </a:r>
        </a:p>
      </dsp:txBody>
      <dsp:txXfrm>
        <a:off x="2617271" y="2878842"/>
        <a:ext cx="1800000" cy="720000"/>
      </dsp:txXfrm>
    </dsp:sp>
    <dsp:sp modelId="{64874B82-396D-42CA-B236-62E4CFA71BA6}">
      <dsp:nvSpPr>
        <dsp:cNvPr id="0" name=""/>
        <dsp:cNvSpPr/>
      </dsp:nvSpPr>
      <dsp:spPr>
        <a:xfrm>
          <a:off x="5227271" y="1748030"/>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BC52CB-C1D4-474F-8124-859F69A55D35}">
      <dsp:nvSpPr>
        <dsp:cNvPr id="0" name=""/>
        <dsp:cNvSpPr/>
      </dsp:nvSpPr>
      <dsp:spPr>
        <a:xfrm>
          <a:off x="4732271" y="287884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Emic approach</a:t>
          </a:r>
        </a:p>
      </dsp:txBody>
      <dsp:txXfrm>
        <a:off x="4732271" y="2878842"/>
        <a:ext cx="1800000" cy="720000"/>
      </dsp:txXfrm>
    </dsp:sp>
    <dsp:sp modelId="{4FCF66EA-1986-4748-BCFB-39838349A2F6}">
      <dsp:nvSpPr>
        <dsp:cNvPr id="0" name=""/>
        <dsp:cNvSpPr/>
      </dsp:nvSpPr>
      <dsp:spPr>
        <a:xfrm>
          <a:off x="7342271" y="174803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4EC43C-BEB3-461A-9C3C-AA63A5CB6AC1}">
      <dsp:nvSpPr>
        <dsp:cNvPr id="0" name=""/>
        <dsp:cNvSpPr/>
      </dsp:nvSpPr>
      <dsp:spPr>
        <a:xfrm>
          <a:off x="6847271" y="287884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Purposive and snowball sampling</a:t>
          </a:r>
        </a:p>
      </dsp:txBody>
      <dsp:txXfrm>
        <a:off x="6847271" y="2878842"/>
        <a:ext cx="180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52C50-5AB5-4F91-BC30-BA4B642D7C28}">
      <dsp:nvSpPr>
        <dsp:cNvPr id="0" name=""/>
        <dsp:cNvSpPr/>
      </dsp:nvSpPr>
      <dsp:spPr>
        <a:xfrm>
          <a:off x="683359" y="0"/>
          <a:ext cx="7744746" cy="399174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CCA7B4-98E9-4DD8-B115-B8146E74690B}">
      <dsp:nvSpPr>
        <dsp:cNvPr id="0" name=""/>
        <dsp:cNvSpPr/>
      </dsp:nvSpPr>
      <dsp:spPr>
        <a:xfrm>
          <a:off x="4560" y="1197523"/>
          <a:ext cx="2193336" cy="15966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Rapid deductive approach</a:t>
          </a:r>
        </a:p>
      </dsp:txBody>
      <dsp:txXfrm>
        <a:off x="82504" y="1275467"/>
        <a:ext cx="2037448" cy="1440809"/>
      </dsp:txXfrm>
    </dsp:sp>
    <dsp:sp modelId="{B359FF13-A100-40B2-9820-042186E96DA3}">
      <dsp:nvSpPr>
        <dsp:cNvPr id="0" name=""/>
        <dsp:cNvSpPr/>
      </dsp:nvSpPr>
      <dsp:spPr>
        <a:xfrm>
          <a:off x="2307563" y="1197523"/>
          <a:ext cx="2193336" cy="15966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Coding matrix</a:t>
          </a:r>
        </a:p>
      </dsp:txBody>
      <dsp:txXfrm>
        <a:off x="2385507" y="1275467"/>
        <a:ext cx="2037448" cy="1440809"/>
      </dsp:txXfrm>
    </dsp:sp>
    <dsp:sp modelId="{A3C8F2FC-9335-463A-AC2B-EF7E399B3592}">
      <dsp:nvSpPr>
        <dsp:cNvPr id="0" name=""/>
        <dsp:cNvSpPr/>
      </dsp:nvSpPr>
      <dsp:spPr>
        <a:xfrm>
          <a:off x="4610566" y="1197523"/>
          <a:ext cx="2193336" cy="15966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Two coders</a:t>
          </a:r>
        </a:p>
      </dsp:txBody>
      <dsp:txXfrm>
        <a:off x="4688510" y="1275467"/>
        <a:ext cx="2037448" cy="1440809"/>
      </dsp:txXfrm>
    </dsp:sp>
    <dsp:sp modelId="{6505C3CF-D27D-4D2D-855D-1CAFEA7FCA6C}">
      <dsp:nvSpPr>
        <dsp:cNvPr id="0" name=""/>
        <dsp:cNvSpPr/>
      </dsp:nvSpPr>
      <dsp:spPr>
        <a:xfrm>
          <a:off x="6913569" y="1197523"/>
          <a:ext cx="2193336" cy="15966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Saturation checks</a:t>
          </a:r>
        </a:p>
      </dsp:txBody>
      <dsp:txXfrm>
        <a:off x="6991513" y="1275467"/>
        <a:ext cx="2037448" cy="14408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2CB66-8173-47F6-A11F-CF8552D6C28A}">
      <dsp:nvSpPr>
        <dsp:cNvPr id="0" name=""/>
        <dsp:cNvSpPr/>
      </dsp:nvSpPr>
      <dsp:spPr>
        <a:xfrm>
          <a:off x="0" y="1805"/>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4B8CD-061D-44AB-B210-88FC9AC82931}">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74B765-CD99-464A-A19E-4D1A756968A6}">
      <dsp:nvSpPr>
        <dsp:cNvPr id="0" name=""/>
        <dsp:cNvSpPr/>
      </dsp:nvSpPr>
      <dsp:spPr>
        <a:xfrm>
          <a:off x="1057183" y="1805"/>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Select relevant implementation strategies </a:t>
          </a:r>
        </a:p>
      </dsp:txBody>
      <dsp:txXfrm>
        <a:off x="1057183" y="1805"/>
        <a:ext cx="6829516" cy="915310"/>
      </dsp:txXfrm>
    </dsp:sp>
    <dsp:sp modelId="{8CDC5201-2AC2-4128-9777-BF6CA17E0C3B}">
      <dsp:nvSpPr>
        <dsp:cNvPr id="0" name=""/>
        <dsp:cNvSpPr/>
      </dsp:nvSpPr>
      <dsp:spPr>
        <a:xfrm>
          <a:off x="0" y="1145944"/>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F5BBC7-40CA-4396-9FA6-38BF23DD7005}">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565589-FB73-4FF1-8525-25BB2B7F8CBD}">
      <dsp:nvSpPr>
        <dsp:cNvPr id="0" name=""/>
        <dsp:cNvSpPr/>
      </dsp:nvSpPr>
      <dsp:spPr>
        <a:xfrm>
          <a:off x="1057183" y="1145944"/>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Label as implementation strategies</a:t>
          </a:r>
        </a:p>
      </dsp:txBody>
      <dsp:txXfrm>
        <a:off x="1057183" y="1145944"/>
        <a:ext cx="6829516" cy="915310"/>
      </dsp:txXfrm>
    </dsp:sp>
    <dsp:sp modelId="{8A727942-D75E-4166-B4FF-02319E564880}">
      <dsp:nvSpPr>
        <dsp:cNvPr id="0" name=""/>
        <dsp:cNvSpPr/>
      </dsp:nvSpPr>
      <dsp:spPr>
        <a:xfrm>
          <a:off x="0" y="2290082"/>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706286-1586-4B10-9B6D-0C2BEF679885}">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042786-D740-44F4-9C8E-36485F421513}">
      <dsp:nvSpPr>
        <dsp:cNvPr id="0" name=""/>
        <dsp:cNvSpPr/>
      </dsp:nvSpPr>
      <dsp:spPr>
        <a:xfrm>
          <a:off x="1057183" y="2290082"/>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Build the evidence base</a:t>
          </a:r>
        </a:p>
      </dsp:txBody>
      <dsp:txXfrm>
        <a:off x="1057183" y="2290082"/>
        <a:ext cx="6829516" cy="915310"/>
      </dsp:txXfrm>
    </dsp:sp>
    <dsp:sp modelId="{B13C1A75-EF3B-455D-9CD6-974F9255CAC3}">
      <dsp:nvSpPr>
        <dsp:cNvPr id="0" name=""/>
        <dsp:cNvSpPr/>
      </dsp:nvSpPr>
      <dsp:spPr>
        <a:xfrm>
          <a:off x="0" y="3434221"/>
          <a:ext cx="78867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8001E-3489-4072-AD84-FFFFB980F784}">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6934AC-2CF3-4A7F-B75D-00A0C9152019}">
      <dsp:nvSpPr>
        <dsp:cNvPr id="0" name=""/>
        <dsp:cNvSpPr/>
      </dsp:nvSpPr>
      <dsp:spPr>
        <a:xfrm>
          <a:off x="1057183" y="3434221"/>
          <a:ext cx="68295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Improve intervention delivery and reduce health disparities </a:t>
          </a:r>
        </a:p>
      </dsp:txBody>
      <dsp:txXfrm>
        <a:off x="1057183" y="3434221"/>
        <a:ext cx="6829516" cy="915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64DAF-7489-435F-A6B5-C382C26FE870}">
      <dsp:nvSpPr>
        <dsp:cNvPr id="0" name=""/>
        <dsp:cNvSpPr/>
      </dsp:nvSpPr>
      <dsp:spPr>
        <a:xfrm>
          <a:off x="577639" y="0"/>
          <a:ext cx="2403218" cy="13351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Barriers and facilitators to built environment approaches</a:t>
          </a:r>
        </a:p>
      </dsp:txBody>
      <dsp:txXfrm>
        <a:off x="616743" y="39104"/>
        <a:ext cx="2325010" cy="1256913"/>
      </dsp:txXfrm>
    </dsp:sp>
    <dsp:sp modelId="{A5E5D93E-49F7-435A-BDC1-B82C18541C2C}">
      <dsp:nvSpPr>
        <dsp:cNvPr id="0" name=""/>
        <dsp:cNvSpPr/>
      </dsp:nvSpPr>
      <dsp:spPr>
        <a:xfrm rot="5400000">
          <a:off x="1528913" y="1368499"/>
          <a:ext cx="500670" cy="6008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599008" y="1418566"/>
        <a:ext cx="360482" cy="350469"/>
      </dsp:txXfrm>
    </dsp:sp>
    <dsp:sp modelId="{5C250540-0ED0-48A1-9222-3E4326A7E775}">
      <dsp:nvSpPr>
        <dsp:cNvPr id="0" name=""/>
        <dsp:cNvSpPr/>
      </dsp:nvSpPr>
      <dsp:spPr>
        <a:xfrm>
          <a:off x="577639" y="2002681"/>
          <a:ext cx="2403218" cy="13351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Interest in specific implementation strategies </a:t>
          </a:r>
        </a:p>
      </dsp:txBody>
      <dsp:txXfrm>
        <a:off x="616743" y="2041785"/>
        <a:ext cx="2325010" cy="1256913"/>
      </dsp:txXfrm>
    </dsp:sp>
    <dsp:sp modelId="{5398576C-E0D8-4AEB-9ACA-327418B72ABC}">
      <dsp:nvSpPr>
        <dsp:cNvPr id="0" name=""/>
        <dsp:cNvSpPr/>
      </dsp:nvSpPr>
      <dsp:spPr>
        <a:xfrm rot="5400000">
          <a:off x="1528913" y="3371181"/>
          <a:ext cx="500670" cy="6008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599008" y="3421248"/>
        <a:ext cx="360482" cy="350469"/>
      </dsp:txXfrm>
    </dsp:sp>
    <dsp:sp modelId="{56840846-722E-4ACE-ADE6-13D69F8B2CEE}">
      <dsp:nvSpPr>
        <dsp:cNvPr id="0" name=""/>
        <dsp:cNvSpPr/>
      </dsp:nvSpPr>
      <dsp:spPr>
        <a:xfrm>
          <a:off x="577639" y="4005363"/>
          <a:ext cx="2403218" cy="13351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Interest in implementing specific built environment interventions</a:t>
          </a:r>
          <a:endParaRPr lang="en-US" sz="1900" kern="1200" dirty="0"/>
        </a:p>
      </dsp:txBody>
      <dsp:txXfrm>
        <a:off x="616743" y="4044467"/>
        <a:ext cx="2325010" cy="125691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927A1-472F-E749-9732-0D3A04971C60}" type="datetimeFigureOut">
              <a:rPr lang="en-US" smtClean="0"/>
              <a:t>5/6/2024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61EB3-C415-3E46-9BC8-FA7A3B88855C}" type="slidenum">
              <a:rPr lang="en-US" smtClean="0"/>
              <a:t>‹#›</a:t>
            </a:fld>
            <a:endParaRPr lang="en-US"/>
          </a:p>
        </p:txBody>
      </p:sp>
    </p:spTree>
    <p:extLst>
      <p:ext uri="{BB962C8B-B14F-4D97-AF65-F5344CB8AC3E}">
        <p14:creationId xmlns:p14="http://schemas.microsoft.com/office/powerpoint/2010/main" val="113661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1907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83506-77BD-4A5B-8FF0-4FFA5AF9C33E}"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10547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96408" indent="-2964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44C553-5777-4626-A59A-71B271020F1A}"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509870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83506-77BD-4A5B-8FF0-4FFA5AF9C33E}"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4159106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57965-D7BA-4155-8F58-E7833914E045}" type="slidenum">
              <a:rPr kumimoji="0" lang="en-US" alt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3539014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59899-CA9B-44EE-B5D3-797C72D4267B}"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411782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C4EB-DE73-41E0-AD04-9F317D671CC6}"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1677882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698" name="Google Shape;698;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lang="en-US" dirty="0"/>
          </a:p>
        </p:txBody>
      </p:sp>
      <p:sp>
        <p:nvSpPr>
          <p:cNvPr id="714" name="Google Shape;714;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644" name="Google Shape;644;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C4EB-DE73-41E0-AD04-9F317D671CC6}"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63291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61EB3-C415-3E46-9BC8-FA7A3B88855C}" type="slidenum">
              <a:rPr lang="en-US" smtClean="0"/>
              <a:t>2</a:t>
            </a:fld>
            <a:endParaRPr lang="en-US"/>
          </a:p>
        </p:txBody>
      </p:sp>
    </p:spTree>
    <p:extLst>
      <p:ext uri="{BB962C8B-B14F-4D97-AF65-F5344CB8AC3E}">
        <p14:creationId xmlns:p14="http://schemas.microsoft.com/office/powerpoint/2010/main" val="3871622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20</a:t>
            </a:fld>
            <a:endParaRPr lang="en-US"/>
          </a:p>
        </p:txBody>
      </p:sp>
    </p:spTree>
    <p:extLst>
      <p:ext uri="{BB962C8B-B14F-4D97-AF65-F5344CB8AC3E}">
        <p14:creationId xmlns:p14="http://schemas.microsoft.com/office/powerpoint/2010/main" val="1485971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61EB3-C415-3E46-9BC8-FA7A3B88855C}" type="slidenum">
              <a:rPr lang="en-US" smtClean="0"/>
              <a:t>21</a:t>
            </a:fld>
            <a:endParaRPr lang="en-US"/>
          </a:p>
        </p:txBody>
      </p:sp>
    </p:spTree>
    <p:extLst>
      <p:ext uri="{BB962C8B-B14F-4D97-AF65-F5344CB8AC3E}">
        <p14:creationId xmlns:p14="http://schemas.microsoft.com/office/powerpoint/2010/main" val="2151245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61EB3-C415-3E46-9BC8-FA7A3B88855C}" type="slidenum">
              <a:rPr lang="en-US" smtClean="0"/>
              <a:t>22</a:t>
            </a:fld>
            <a:endParaRPr lang="en-US"/>
          </a:p>
        </p:txBody>
      </p:sp>
    </p:spTree>
    <p:extLst>
      <p:ext uri="{BB962C8B-B14F-4D97-AF65-F5344CB8AC3E}">
        <p14:creationId xmlns:p14="http://schemas.microsoft.com/office/powerpoint/2010/main" val="313915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23</a:t>
            </a:fld>
            <a:endParaRPr lang="en-US"/>
          </a:p>
        </p:txBody>
      </p:sp>
    </p:spTree>
    <p:extLst>
      <p:ext uri="{BB962C8B-B14F-4D97-AF65-F5344CB8AC3E}">
        <p14:creationId xmlns:p14="http://schemas.microsoft.com/office/powerpoint/2010/main" val="187798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24</a:t>
            </a:fld>
            <a:endParaRPr lang="en-US"/>
          </a:p>
        </p:txBody>
      </p:sp>
    </p:spTree>
    <p:extLst>
      <p:ext uri="{BB962C8B-B14F-4D97-AF65-F5344CB8AC3E}">
        <p14:creationId xmlns:p14="http://schemas.microsoft.com/office/powerpoint/2010/main" val="1362222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25</a:t>
            </a:fld>
            <a:endParaRPr lang="en-US"/>
          </a:p>
        </p:txBody>
      </p:sp>
    </p:spTree>
    <p:extLst>
      <p:ext uri="{BB962C8B-B14F-4D97-AF65-F5344CB8AC3E}">
        <p14:creationId xmlns:p14="http://schemas.microsoft.com/office/powerpoint/2010/main" val="1732802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61EB3-C415-3E46-9BC8-FA7A3B88855C}" type="slidenum">
              <a:rPr lang="en-US" smtClean="0"/>
              <a:t>26</a:t>
            </a:fld>
            <a:endParaRPr lang="en-US"/>
          </a:p>
        </p:txBody>
      </p:sp>
    </p:spTree>
    <p:extLst>
      <p:ext uri="{BB962C8B-B14F-4D97-AF65-F5344CB8AC3E}">
        <p14:creationId xmlns:p14="http://schemas.microsoft.com/office/powerpoint/2010/main" val="467580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27</a:t>
            </a:fld>
            <a:endParaRPr lang="en-US"/>
          </a:p>
        </p:txBody>
      </p:sp>
    </p:spTree>
    <p:extLst>
      <p:ext uri="{BB962C8B-B14F-4D97-AF65-F5344CB8AC3E}">
        <p14:creationId xmlns:p14="http://schemas.microsoft.com/office/powerpoint/2010/main" val="2574600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28</a:t>
            </a:fld>
            <a:endParaRPr lang="en-US"/>
          </a:p>
        </p:txBody>
      </p:sp>
    </p:spTree>
    <p:extLst>
      <p:ext uri="{BB962C8B-B14F-4D97-AF65-F5344CB8AC3E}">
        <p14:creationId xmlns:p14="http://schemas.microsoft.com/office/powerpoint/2010/main" val="236496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775" name="Google Shape;775;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AF57965-D7BA-4155-8F58-E7833914E045}" type="slidenum">
              <a:rPr lang="en-US" altLang="en-US" smtClean="0"/>
              <a:pPr>
                <a:defRPr/>
              </a:pPr>
              <a:t>3</a:t>
            </a:fld>
            <a:endParaRPr lang="en-US" altLang="en-US"/>
          </a:p>
        </p:txBody>
      </p:sp>
    </p:spTree>
    <p:extLst>
      <p:ext uri="{BB962C8B-B14F-4D97-AF65-F5344CB8AC3E}">
        <p14:creationId xmlns:p14="http://schemas.microsoft.com/office/powerpoint/2010/main" val="84534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D6C4EB-DE73-41E0-AD04-9F317D671CC6}" type="slidenum">
              <a:rPr lang="en-US" smtClean="0"/>
              <a:pPr/>
              <a:t>30</a:t>
            </a:fld>
            <a:endParaRPr lang="en-US"/>
          </a:p>
        </p:txBody>
      </p:sp>
    </p:spTree>
    <p:extLst>
      <p:ext uri="{BB962C8B-B14F-4D97-AF65-F5344CB8AC3E}">
        <p14:creationId xmlns:p14="http://schemas.microsoft.com/office/powerpoint/2010/main" val="2844773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61EB3-C415-3E46-9BC8-FA7A3B88855C}" type="slidenum">
              <a:rPr lang="en-US" smtClean="0"/>
              <a:t>31</a:t>
            </a:fld>
            <a:endParaRPr lang="en-US"/>
          </a:p>
        </p:txBody>
      </p:sp>
    </p:spTree>
    <p:extLst>
      <p:ext uri="{BB962C8B-B14F-4D97-AF65-F5344CB8AC3E}">
        <p14:creationId xmlns:p14="http://schemas.microsoft.com/office/powerpoint/2010/main" val="1927992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32</a:t>
            </a:fld>
            <a:endParaRPr lang="en-US"/>
          </a:p>
        </p:txBody>
      </p:sp>
    </p:spTree>
    <p:extLst>
      <p:ext uri="{BB962C8B-B14F-4D97-AF65-F5344CB8AC3E}">
        <p14:creationId xmlns:p14="http://schemas.microsoft.com/office/powerpoint/2010/main" val="714054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61EB3-C415-3E46-9BC8-FA7A3B88855C}" type="slidenum">
              <a:rPr lang="en-US" smtClean="0"/>
              <a:t>33</a:t>
            </a:fld>
            <a:endParaRPr lang="en-US"/>
          </a:p>
        </p:txBody>
      </p:sp>
    </p:spTree>
    <p:extLst>
      <p:ext uri="{BB962C8B-B14F-4D97-AF65-F5344CB8AC3E}">
        <p14:creationId xmlns:p14="http://schemas.microsoft.com/office/powerpoint/2010/main" val="3718475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34</a:t>
            </a:fld>
            <a:endParaRPr lang="en-US"/>
          </a:p>
        </p:txBody>
      </p:sp>
    </p:spTree>
    <p:extLst>
      <p:ext uri="{BB962C8B-B14F-4D97-AF65-F5344CB8AC3E}">
        <p14:creationId xmlns:p14="http://schemas.microsoft.com/office/powerpoint/2010/main" val="977786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35</a:t>
            </a:fld>
            <a:endParaRPr lang="en-US"/>
          </a:p>
        </p:txBody>
      </p:sp>
    </p:spTree>
    <p:extLst>
      <p:ext uri="{BB962C8B-B14F-4D97-AF65-F5344CB8AC3E}">
        <p14:creationId xmlns:p14="http://schemas.microsoft.com/office/powerpoint/2010/main" val="1667149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36</a:t>
            </a:fld>
            <a:endParaRPr lang="en-US"/>
          </a:p>
        </p:txBody>
      </p:sp>
    </p:spTree>
    <p:extLst>
      <p:ext uri="{BB962C8B-B14F-4D97-AF65-F5344CB8AC3E}">
        <p14:creationId xmlns:p14="http://schemas.microsoft.com/office/powerpoint/2010/main" val="1460198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61EB3-C415-3E46-9BC8-FA7A3B88855C}" type="slidenum">
              <a:rPr lang="en-US" smtClean="0"/>
              <a:t>37</a:t>
            </a:fld>
            <a:endParaRPr lang="en-US"/>
          </a:p>
        </p:txBody>
      </p:sp>
    </p:spTree>
    <p:extLst>
      <p:ext uri="{BB962C8B-B14F-4D97-AF65-F5344CB8AC3E}">
        <p14:creationId xmlns:p14="http://schemas.microsoft.com/office/powerpoint/2010/main" val="206218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61EB3-C415-3E46-9BC8-FA7A3B88855C}" type="slidenum">
              <a:rPr lang="en-US" smtClean="0"/>
              <a:t>38</a:t>
            </a:fld>
            <a:endParaRPr lang="en-US"/>
          </a:p>
        </p:txBody>
      </p:sp>
    </p:spTree>
    <p:extLst>
      <p:ext uri="{BB962C8B-B14F-4D97-AF65-F5344CB8AC3E}">
        <p14:creationId xmlns:p14="http://schemas.microsoft.com/office/powerpoint/2010/main" val="2263940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39</a:t>
            </a:fld>
            <a:endParaRPr lang="en-US"/>
          </a:p>
        </p:txBody>
      </p:sp>
    </p:spTree>
    <p:extLst>
      <p:ext uri="{BB962C8B-B14F-4D97-AF65-F5344CB8AC3E}">
        <p14:creationId xmlns:p14="http://schemas.microsoft.com/office/powerpoint/2010/main" val="48208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61EB3-C415-3E46-9BC8-FA7A3B88855C}" type="slidenum">
              <a:rPr lang="en-US" smtClean="0"/>
              <a:t>4</a:t>
            </a:fld>
            <a:endParaRPr lang="en-US"/>
          </a:p>
        </p:txBody>
      </p:sp>
    </p:spTree>
    <p:extLst>
      <p:ext uri="{BB962C8B-B14F-4D97-AF65-F5344CB8AC3E}">
        <p14:creationId xmlns:p14="http://schemas.microsoft.com/office/powerpoint/2010/main" val="169311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61EB3-C415-3E46-9BC8-FA7A3B88855C}" type="slidenum">
              <a:rPr lang="en-US" smtClean="0"/>
              <a:t>40</a:t>
            </a:fld>
            <a:endParaRPr lang="en-US"/>
          </a:p>
        </p:txBody>
      </p:sp>
    </p:spTree>
    <p:extLst>
      <p:ext uri="{BB962C8B-B14F-4D97-AF65-F5344CB8AC3E}">
        <p14:creationId xmlns:p14="http://schemas.microsoft.com/office/powerpoint/2010/main" val="1144796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41</a:t>
            </a:fld>
            <a:endParaRPr lang="en-US"/>
          </a:p>
        </p:txBody>
      </p:sp>
    </p:spTree>
    <p:extLst>
      <p:ext uri="{BB962C8B-B14F-4D97-AF65-F5344CB8AC3E}">
        <p14:creationId xmlns:p14="http://schemas.microsoft.com/office/powerpoint/2010/main" val="2365307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42</a:t>
            </a:fld>
            <a:endParaRPr lang="en-US"/>
          </a:p>
        </p:txBody>
      </p:sp>
    </p:spTree>
    <p:extLst>
      <p:ext uri="{BB962C8B-B14F-4D97-AF65-F5344CB8AC3E}">
        <p14:creationId xmlns:p14="http://schemas.microsoft.com/office/powerpoint/2010/main" val="2915577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54519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C4EB-DE73-41E0-AD04-9F317D671C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558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47</a:t>
            </a:fld>
            <a:endParaRPr lang="en-US"/>
          </a:p>
        </p:txBody>
      </p:sp>
    </p:spTree>
    <p:extLst>
      <p:ext uri="{BB962C8B-B14F-4D97-AF65-F5344CB8AC3E}">
        <p14:creationId xmlns:p14="http://schemas.microsoft.com/office/powerpoint/2010/main" val="1042963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C4EB-DE73-41E0-AD04-9F317D671C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453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37BE-C303-496D-B5CD-85F2937540FC}"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39586742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C4EB-DE73-41E0-AD04-9F317D671CC6}"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3919489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561EB3-C415-3E46-9BC8-FA7A3B88855C}" type="slidenum">
              <a:rPr lang="en-US" smtClean="0"/>
              <a:t>5</a:t>
            </a:fld>
            <a:endParaRPr lang="en-US"/>
          </a:p>
        </p:txBody>
      </p:sp>
    </p:spTree>
    <p:extLst>
      <p:ext uri="{BB962C8B-B14F-4D97-AF65-F5344CB8AC3E}">
        <p14:creationId xmlns:p14="http://schemas.microsoft.com/office/powerpoint/2010/main" val="1839353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ACAC7B-42D4-49AC-A61E-17E561DD5FAE}"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40585685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0BCA8-E8AE-D84F-90A2-88D89ABD20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868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 name="Google Shape;11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83506-77BD-4A5B-8FF0-4FFA5AF9C33E}"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1748589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55</a:t>
            </a:fld>
            <a:endParaRPr lang="en-US"/>
          </a:p>
        </p:txBody>
      </p:sp>
    </p:spTree>
    <p:extLst>
      <p:ext uri="{BB962C8B-B14F-4D97-AF65-F5344CB8AC3E}">
        <p14:creationId xmlns:p14="http://schemas.microsoft.com/office/powerpoint/2010/main" val="116810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56</a:t>
            </a:fld>
            <a:endParaRPr lang="en-US"/>
          </a:p>
        </p:txBody>
      </p:sp>
    </p:spTree>
    <p:extLst>
      <p:ext uri="{BB962C8B-B14F-4D97-AF65-F5344CB8AC3E}">
        <p14:creationId xmlns:p14="http://schemas.microsoft.com/office/powerpoint/2010/main" val="278580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57</a:t>
            </a:fld>
            <a:endParaRPr lang="en-US"/>
          </a:p>
        </p:txBody>
      </p:sp>
    </p:spTree>
    <p:extLst>
      <p:ext uri="{BB962C8B-B14F-4D97-AF65-F5344CB8AC3E}">
        <p14:creationId xmlns:p14="http://schemas.microsoft.com/office/powerpoint/2010/main" val="8488102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58</a:t>
            </a:fld>
            <a:endParaRPr lang="en-US"/>
          </a:p>
        </p:txBody>
      </p:sp>
    </p:spTree>
    <p:extLst>
      <p:ext uri="{BB962C8B-B14F-4D97-AF65-F5344CB8AC3E}">
        <p14:creationId xmlns:p14="http://schemas.microsoft.com/office/powerpoint/2010/main" val="12968664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59</a:t>
            </a:fld>
            <a:endParaRPr lang="en-US"/>
          </a:p>
        </p:txBody>
      </p:sp>
    </p:spTree>
    <p:extLst>
      <p:ext uri="{BB962C8B-B14F-4D97-AF65-F5344CB8AC3E}">
        <p14:creationId xmlns:p14="http://schemas.microsoft.com/office/powerpoint/2010/main" val="17433190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60</a:t>
            </a:fld>
            <a:endParaRPr lang="en-US"/>
          </a:p>
        </p:txBody>
      </p:sp>
    </p:spTree>
    <p:extLst>
      <p:ext uri="{BB962C8B-B14F-4D97-AF65-F5344CB8AC3E}">
        <p14:creationId xmlns:p14="http://schemas.microsoft.com/office/powerpoint/2010/main" val="2305304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6</a:t>
            </a:fld>
            <a:endParaRPr lang="en-US"/>
          </a:p>
        </p:txBody>
      </p:sp>
    </p:spTree>
    <p:extLst>
      <p:ext uri="{BB962C8B-B14F-4D97-AF65-F5344CB8AC3E}">
        <p14:creationId xmlns:p14="http://schemas.microsoft.com/office/powerpoint/2010/main" val="2903535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61</a:t>
            </a:fld>
            <a:endParaRPr lang="en-US"/>
          </a:p>
        </p:txBody>
      </p:sp>
    </p:spTree>
    <p:extLst>
      <p:ext uri="{BB962C8B-B14F-4D97-AF65-F5344CB8AC3E}">
        <p14:creationId xmlns:p14="http://schemas.microsoft.com/office/powerpoint/2010/main" val="26281081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62</a:t>
            </a:fld>
            <a:endParaRPr lang="en-US"/>
          </a:p>
        </p:txBody>
      </p:sp>
    </p:spTree>
    <p:extLst>
      <p:ext uri="{BB962C8B-B14F-4D97-AF65-F5344CB8AC3E}">
        <p14:creationId xmlns:p14="http://schemas.microsoft.com/office/powerpoint/2010/main" val="29680201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282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561EB3-C415-3E46-9BC8-FA7A3B88855C}" type="slidenum">
              <a:rPr lang="en-US" smtClean="0"/>
              <a:t>7</a:t>
            </a:fld>
            <a:endParaRPr lang="en-US"/>
          </a:p>
        </p:txBody>
      </p:sp>
    </p:spTree>
    <p:extLst>
      <p:ext uri="{BB962C8B-B14F-4D97-AF65-F5344CB8AC3E}">
        <p14:creationId xmlns:p14="http://schemas.microsoft.com/office/powerpoint/2010/main" val="121515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8</a:t>
            </a:fld>
            <a:endParaRPr lang="en-US"/>
          </a:p>
        </p:txBody>
      </p:sp>
    </p:spTree>
    <p:extLst>
      <p:ext uri="{BB962C8B-B14F-4D97-AF65-F5344CB8AC3E}">
        <p14:creationId xmlns:p14="http://schemas.microsoft.com/office/powerpoint/2010/main" val="410484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61EB3-C415-3E46-9BC8-FA7A3B88855C}" type="slidenum">
              <a:rPr lang="en-US" smtClean="0"/>
              <a:t>9</a:t>
            </a:fld>
            <a:endParaRPr lang="en-US"/>
          </a:p>
        </p:txBody>
      </p:sp>
    </p:spTree>
    <p:extLst>
      <p:ext uri="{BB962C8B-B14F-4D97-AF65-F5344CB8AC3E}">
        <p14:creationId xmlns:p14="http://schemas.microsoft.com/office/powerpoint/2010/main" val="8050080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506E-73D6-2B9D-324D-AB991F2685F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54276A-4939-7B05-007A-30AFFE14A6A3}"/>
              </a:ext>
            </a:extLst>
          </p:cNvPr>
          <p:cNvSpPr>
            <a:spLocks noGrp="1"/>
          </p:cNvSpPr>
          <p:nvPr>
            <p:ph type="subTitle" idx="1"/>
          </p:nvPr>
        </p:nvSpPr>
        <p:spPr>
          <a:xfrm>
            <a:off x="1143000" y="3602038"/>
            <a:ext cx="6858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5F295F-B173-3EA1-F1F6-F998E3078E55}"/>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4653CE50-4530-9AF9-61C8-3C4F453A1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44876-9DA6-34DF-E197-E861C9B15582}"/>
              </a:ext>
            </a:extLst>
          </p:cNvPr>
          <p:cNvSpPr>
            <a:spLocks noGrp="1"/>
          </p:cNvSpPr>
          <p:nvPr>
            <p:ph type="sldNum" sz="quarter" idx="12"/>
          </p:nvPr>
        </p:nvSpPr>
        <p:spPr/>
        <p:txBody>
          <a:bodyPr/>
          <a:lstStyle/>
          <a:p>
            <a:fld id="{E81567A6-26BD-F04D-A227-3EA812126086}" type="slidenum">
              <a:rPr lang="en-US" smtClean="0"/>
              <a:t>‹#›</a:t>
            </a:fld>
            <a:endParaRPr lang="en-US"/>
          </a:p>
        </p:txBody>
      </p:sp>
      <p:pic>
        <p:nvPicPr>
          <p:cNvPr id="7" name="Picture 6">
            <a:extLst>
              <a:ext uri="{FF2B5EF4-FFF2-40B4-BE49-F238E27FC236}">
                <a16:creationId xmlns:a16="http://schemas.microsoft.com/office/drawing/2014/main" id="{C5ED10E0-CEAE-76C2-37D4-816A29C79AF1}"/>
              </a:ext>
            </a:extLst>
          </p:cNvPr>
          <p:cNvPicPr>
            <a:picLocks noChangeAspect="1"/>
          </p:cNvPicPr>
          <p:nvPr userDrawn="1"/>
        </p:nvPicPr>
        <p:blipFill rotWithShape="1">
          <a:blip r:embed="rId2">
            <a:alphaModFix amt="83000"/>
            <a:extLst>
              <a:ext uri="{28A0092B-C50C-407E-A947-70E740481C1C}">
                <a14:useLocalDpi xmlns:a14="http://schemas.microsoft.com/office/drawing/2010/main" val="0"/>
              </a:ext>
            </a:extLst>
          </a:blip>
          <a:srcRect t="2140" r="57444" b="46133"/>
          <a:stretch/>
        </p:blipFill>
        <p:spPr>
          <a:xfrm>
            <a:off x="-25400" y="0"/>
            <a:ext cx="9169400" cy="6858000"/>
          </a:xfrm>
          <a:prstGeom prst="rect">
            <a:avLst/>
          </a:prstGeom>
        </p:spPr>
      </p:pic>
      <p:pic>
        <p:nvPicPr>
          <p:cNvPr id="8" name="Picture 7">
            <a:extLst>
              <a:ext uri="{FF2B5EF4-FFF2-40B4-BE49-F238E27FC236}">
                <a16:creationId xmlns:a16="http://schemas.microsoft.com/office/drawing/2014/main" id="{48A33057-6374-3256-C19E-B50628820E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6650" y="226801"/>
            <a:ext cx="1765300" cy="1118023"/>
          </a:xfrm>
          <a:prstGeom prst="rect">
            <a:avLst/>
          </a:prstGeom>
        </p:spPr>
      </p:pic>
    </p:spTree>
    <p:extLst>
      <p:ext uri="{BB962C8B-B14F-4D97-AF65-F5344CB8AC3E}">
        <p14:creationId xmlns:p14="http://schemas.microsoft.com/office/powerpoint/2010/main" val="4043616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123D-0D68-9296-6A8A-7B5A30373F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41AAE0-389B-7AF7-8E3B-B2AE61D3E2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83AC4-9D28-3376-B45E-D991E58F10D2}"/>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D4E6CC0E-37D1-4DF1-04DA-179DD046D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A607E-5222-7729-A879-FF670B04CAF0}"/>
              </a:ext>
            </a:extLst>
          </p:cNvPr>
          <p:cNvSpPr>
            <a:spLocks noGrp="1"/>
          </p:cNvSpPr>
          <p:nvPr>
            <p:ph type="sldNum" sz="quarter" idx="12"/>
          </p:nvPr>
        </p:nvSpPr>
        <p:spPr/>
        <p:txBody>
          <a:bodyPr/>
          <a:lstStyle/>
          <a:p>
            <a:fld id="{E81567A6-26BD-F04D-A227-3EA812126086}" type="slidenum">
              <a:rPr lang="en-US" smtClean="0"/>
              <a:t>‹#›</a:t>
            </a:fld>
            <a:endParaRPr lang="en-US"/>
          </a:p>
        </p:txBody>
      </p:sp>
    </p:spTree>
    <p:extLst>
      <p:ext uri="{BB962C8B-B14F-4D97-AF65-F5344CB8AC3E}">
        <p14:creationId xmlns:p14="http://schemas.microsoft.com/office/powerpoint/2010/main" val="3044472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3F798E-E8D9-799D-FA6A-D1EC08D767B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9A5B1F-2147-399A-54FD-A656F1B079B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A7BC8-8EB0-981B-1FD5-FDA7033443FF}"/>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E6C4303C-6C70-C279-B582-37361B576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844B9-C206-B79B-57CB-93EE7008BB3B}"/>
              </a:ext>
            </a:extLst>
          </p:cNvPr>
          <p:cNvSpPr>
            <a:spLocks noGrp="1"/>
          </p:cNvSpPr>
          <p:nvPr>
            <p:ph type="sldNum" sz="quarter" idx="12"/>
          </p:nvPr>
        </p:nvSpPr>
        <p:spPr/>
        <p:txBody>
          <a:bodyPr/>
          <a:lstStyle/>
          <a:p>
            <a:fld id="{E81567A6-26BD-F04D-A227-3EA812126086}" type="slidenum">
              <a:rPr lang="en-US" smtClean="0"/>
              <a:t>‹#›</a:t>
            </a:fld>
            <a:endParaRPr lang="en-US"/>
          </a:p>
        </p:txBody>
      </p:sp>
    </p:spTree>
    <p:extLst>
      <p:ext uri="{BB962C8B-B14F-4D97-AF65-F5344CB8AC3E}">
        <p14:creationId xmlns:p14="http://schemas.microsoft.com/office/powerpoint/2010/main" val="112175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4438289" y="493718"/>
            <a:ext cx="4077062" cy="1325563"/>
          </a:xfrm>
        </p:spPr>
        <p:txBody>
          <a:bodyPr>
            <a:normAutofit/>
          </a:bodyPr>
          <a:lstStyle>
            <a:lvl1pPr>
              <a:defRPr sz="2800" b="1">
                <a:solidFill>
                  <a:schemeClr val="accent2"/>
                </a:solidFill>
              </a:defRPr>
            </a:lvl1pPr>
          </a:lstStyle>
          <a:p>
            <a:r>
              <a:rPr lang="en-US"/>
              <a:t>Click to edit Master title style</a:t>
            </a:r>
          </a:p>
        </p:txBody>
      </p:sp>
      <p:sp>
        <p:nvSpPr>
          <p:cNvPr id="3" name="Vertical Text Placeholder 2"/>
          <p:cNvSpPr>
            <a:spLocks noGrp="1"/>
          </p:cNvSpPr>
          <p:nvPr>
            <p:ph type="body" orient="vert" idx="1"/>
          </p:nvPr>
        </p:nvSpPr>
        <p:spPr>
          <a:xfrm rot="16200000">
            <a:off x="4211322" y="2046251"/>
            <a:ext cx="4531004" cy="4077059"/>
          </a:xfrm>
        </p:spPr>
        <p:txBody>
          <a:bodyPr vert="eaVert">
            <a:normAutofit/>
          </a:bodyPr>
          <a:lstStyle>
            <a:lvl1pPr marL="228603" indent="-228603">
              <a:buFontTx/>
              <a:buBlip>
                <a:blip r:embed="rId2"/>
              </a:buBlip>
              <a:defRPr sz="2400">
                <a:solidFill>
                  <a:schemeClr val="tx1"/>
                </a:solidFill>
              </a:defRPr>
            </a:lvl1pPr>
            <a:lvl2pPr marL="685808" indent="-228603">
              <a:buFontTx/>
              <a:buBlip>
                <a:blip r:embed="rId2"/>
              </a:buBlip>
              <a:defRPr sz="2400">
                <a:solidFill>
                  <a:schemeClr val="tx1"/>
                </a:solidFill>
              </a:defRPr>
            </a:lvl2pPr>
            <a:lvl3pPr marL="1143014" indent="-228603">
              <a:buFontTx/>
              <a:buBlip>
                <a:blip r:embed="rId2"/>
              </a:buBlip>
              <a:defRPr sz="2400">
                <a:solidFill>
                  <a:schemeClr val="tx1"/>
                </a:solidFill>
              </a:defRPr>
            </a:lvl3pPr>
            <a:lvl4pPr marL="1600220" indent="-228603">
              <a:buFontTx/>
              <a:buBlip>
                <a:blip r:embed="rId2"/>
              </a:buBlip>
              <a:defRPr sz="2400">
                <a:solidFill>
                  <a:schemeClr val="tx1"/>
                </a:solidFill>
              </a:defRPr>
            </a:lvl4pPr>
            <a:lvl5pPr marL="2057426" indent="-228603">
              <a:buFontTx/>
              <a:buBlip>
                <a:blip r:embed="rId2"/>
              </a:buBlip>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627737" y="6488167"/>
            <a:ext cx="402047"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sp>
        <p:nvSpPr>
          <p:cNvPr id="5" name="Picture Placeholder 4">
            <a:extLst>
              <a:ext uri="{FF2B5EF4-FFF2-40B4-BE49-F238E27FC236}">
                <a16:creationId xmlns:a16="http://schemas.microsoft.com/office/drawing/2014/main" id="{0419DB90-FAA2-2842-A5E0-2D6AE224DC4F}"/>
              </a:ext>
            </a:extLst>
          </p:cNvPr>
          <p:cNvSpPr>
            <a:spLocks noGrp="1"/>
          </p:cNvSpPr>
          <p:nvPr>
            <p:ph type="pic" sz="quarter" idx="13"/>
          </p:nvPr>
        </p:nvSpPr>
        <p:spPr>
          <a:xfrm>
            <a:off x="179941" y="0"/>
            <a:ext cx="3857222" cy="6853238"/>
          </a:xfrm>
        </p:spPr>
        <p:txBody>
          <a:bodyPr/>
          <a:lstStyle/>
          <a:p>
            <a:endParaRPr lang="en-US"/>
          </a:p>
        </p:txBody>
      </p:sp>
      <p:pic>
        <p:nvPicPr>
          <p:cNvPr id="4" name="Picture 3">
            <a:extLst>
              <a:ext uri="{FF2B5EF4-FFF2-40B4-BE49-F238E27FC236}">
                <a16:creationId xmlns:a16="http://schemas.microsoft.com/office/drawing/2014/main" id="{CE350C02-67F1-DC76-CDAC-36AE8BBAA9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73" t="1" r="-8803" b="6199"/>
          <a:stretch/>
        </p:blipFill>
        <p:spPr>
          <a:xfrm rot="5400000">
            <a:off x="-4091158" y="3185419"/>
            <a:ext cx="8304413" cy="237782"/>
          </a:xfrm>
          <a:prstGeom prst="rect">
            <a:avLst/>
          </a:prstGeom>
        </p:spPr>
      </p:pic>
    </p:spTree>
    <p:extLst>
      <p:ext uri="{BB962C8B-B14F-4D97-AF65-F5344CB8AC3E}">
        <p14:creationId xmlns:p14="http://schemas.microsoft.com/office/powerpoint/2010/main" val="243762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alphaModFix amt="83000"/>
            <a:extLst>
              <a:ext uri="{28A0092B-C50C-407E-A947-70E740481C1C}">
                <a14:useLocalDpi xmlns:a14="http://schemas.microsoft.com/office/drawing/2010/main" val="0"/>
              </a:ext>
            </a:extLst>
          </a:blip>
          <a:srcRect t="2140" r="57444" b="46133"/>
          <a:stretch/>
        </p:blipFill>
        <p:spPr>
          <a:xfrm>
            <a:off x="-25400" y="0"/>
            <a:ext cx="9169400" cy="685800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289" y="141070"/>
            <a:ext cx="1765300" cy="1118023"/>
          </a:xfrm>
          <a:prstGeom prst="rect">
            <a:avLst/>
          </a:prstGeom>
        </p:spPr>
      </p:pic>
      <p:sp>
        <p:nvSpPr>
          <p:cNvPr id="8" name="Title 1"/>
          <p:cNvSpPr>
            <a:spLocks noGrp="1"/>
          </p:cNvSpPr>
          <p:nvPr>
            <p:ph type="title"/>
          </p:nvPr>
        </p:nvSpPr>
        <p:spPr>
          <a:xfrm>
            <a:off x="623889" y="1400162"/>
            <a:ext cx="7886700" cy="2852737"/>
          </a:xfrm>
        </p:spPr>
        <p:txBody>
          <a:bodyPr anchor="b"/>
          <a:lstStyle>
            <a:lvl1pPr>
              <a:defRPr sz="6000">
                <a:solidFill>
                  <a:schemeClr val="accent1"/>
                </a:solidFill>
              </a:defRPr>
            </a:lvl1pPr>
          </a:lstStyle>
          <a:p>
            <a:r>
              <a:rPr lang="en-US"/>
              <a:t>Click to edit Master title style</a:t>
            </a:r>
          </a:p>
        </p:txBody>
      </p:sp>
      <p:sp>
        <p:nvSpPr>
          <p:cNvPr id="9" name="Text Placeholder 2"/>
          <p:cNvSpPr>
            <a:spLocks noGrp="1"/>
          </p:cNvSpPr>
          <p:nvPr>
            <p:ph type="body" idx="1"/>
          </p:nvPr>
        </p:nvSpPr>
        <p:spPr>
          <a:xfrm>
            <a:off x="623889" y="4418003"/>
            <a:ext cx="7886700" cy="1500187"/>
          </a:xfrm>
        </p:spPr>
        <p:txBody>
          <a:bodyPr/>
          <a:lstStyle>
            <a:lvl1pPr marL="0" indent="0">
              <a:buNone/>
              <a:defRPr sz="2400">
                <a:solidFill>
                  <a:schemeClr val="accent2"/>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08981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83000"/>
            <a:extLst>
              <a:ext uri="{28A0092B-C50C-407E-A947-70E740481C1C}">
                <a14:useLocalDpi xmlns:a14="http://schemas.microsoft.com/office/drawing/2010/main" val="0"/>
              </a:ext>
            </a:extLst>
          </a:blip>
          <a:srcRect t="2140" r="57444" b="46133"/>
          <a:stretch/>
        </p:blipFill>
        <p:spPr>
          <a:xfrm>
            <a:off x="-25400" y="0"/>
            <a:ext cx="91694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2"/>
          </p:nvPr>
        </p:nvSpPr>
        <p:spPr>
          <a:xfrm>
            <a:off x="8515350" y="6446838"/>
            <a:ext cx="431276" cy="365125"/>
          </a:xfrm>
          <a:prstGeom prst="rect">
            <a:avLst/>
          </a:prstGeom>
        </p:spPr>
        <p:txBody>
          <a:bodyPr/>
          <a:lstStyle>
            <a:lvl1pPr>
              <a:defRPr b="1">
                <a:solidFill>
                  <a:srgbClr val="91795B"/>
                </a:solidFill>
                <a:latin typeface="+mj-lt"/>
              </a:defRPr>
            </a:lvl1pPr>
          </a:lstStyle>
          <a:p>
            <a:fld id="{DB2D449B-46F7-A647-925B-C1CEE05A1D70}" type="slidenum">
              <a:rPr lang="en-US" smtClean="0"/>
              <a:pPr/>
              <a:t>‹#›</a:t>
            </a:fld>
            <a:endParaRPr lang="en-US"/>
          </a:p>
        </p:txBody>
      </p:sp>
    </p:spTree>
    <p:extLst>
      <p:ext uri="{BB962C8B-B14F-4D97-AF65-F5344CB8AC3E}">
        <p14:creationId xmlns:p14="http://schemas.microsoft.com/office/powerpoint/2010/main" val="1771760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5040631" y="493718"/>
            <a:ext cx="3474720" cy="1325563"/>
          </a:xfrm>
        </p:spPr>
        <p:txBody>
          <a:bodyPr/>
          <a:lstStyle>
            <a:lvl1pPr>
              <a:defRPr>
                <a:solidFill>
                  <a:schemeClr val="accent2"/>
                </a:solidFill>
              </a:defRPr>
            </a:lvl1pPr>
          </a:lstStyle>
          <a:p>
            <a:r>
              <a:rPr lang="en-US"/>
              <a:t>Click to edit Master title style</a:t>
            </a:r>
          </a:p>
        </p:txBody>
      </p:sp>
      <p:sp>
        <p:nvSpPr>
          <p:cNvPr id="3" name="Vertical Text Placeholder 2"/>
          <p:cNvSpPr>
            <a:spLocks noGrp="1"/>
          </p:cNvSpPr>
          <p:nvPr>
            <p:ph type="body" orient="vert" idx="1"/>
          </p:nvPr>
        </p:nvSpPr>
        <p:spPr>
          <a:xfrm rot="16200000">
            <a:off x="4650877" y="2485809"/>
            <a:ext cx="4254230" cy="3474719"/>
          </a:xfrm>
        </p:spPr>
        <p:txBody>
          <a:bodyPr vert="eaVert"/>
          <a:lstStyle>
            <a:lvl1pPr marL="228603" indent="-228603">
              <a:buFontTx/>
              <a:buBlip>
                <a:blip r:embed="rId2"/>
              </a:buBlip>
              <a:defRPr>
                <a:solidFill>
                  <a:schemeClr val="tx1"/>
                </a:solidFill>
              </a:defRPr>
            </a:lvl1pPr>
            <a:lvl2pPr marL="685808" indent="-228603">
              <a:buFontTx/>
              <a:buBlip>
                <a:blip r:embed="rId2"/>
              </a:buBlip>
              <a:defRPr>
                <a:solidFill>
                  <a:schemeClr val="tx1"/>
                </a:solidFill>
              </a:defRPr>
            </a:lvl2pPr>
            <a:lvl3pPr marL="1143014" indent="-228603">
              <a:buFontTx/>
              <a:buBlip>
                <a:blip r:embed="rId2"/>
              </a:buBlip>
              <a:defRPr>
                <a:solidFill>
                  <a:schemeClr val="tx1"/>
                </a:solidFill>
              </a:defRPr>
            </a:lvl3pPr>
            <a:lvl4pPr marL="1600220" indent="-228603">
              <a:buFontTx/>
              <a:buBlip>
                <a:blip r:embed="rId2"/>
              </a:buBlip>
              <a:defRPr>
                <a:solidFill>
                  <a:schemeClr val="tx1"/>
                </a:solidFill>
              </a:defRPr>
            </a:lvl4pPr>
            <a:lvl5pPr marL="2057426" indent="-228603">
              <a:buFontTx/>
              <a:buBlip>
                <a:blip r:embed="rId2"/>
              </a:buBlip>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627737" y="6488167"/>
            <a:ext cx="402047"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sp>
        <p:nvSpPr>
          <p:cNvPr id="5" name="Picture Placeholder 4">
            <a:extLst>
              <a:ext uri="{FF2B5EF4-FFF2-40B4-BE49-F238E27FC236}">
                <a16:creationId xmlns:a16="http://schemas.microsoft.com/office/drawing/2014/main" id="{0419DB90-FAA2-2842-A5E0-2D6AE224DC4F}"/>
              </a:ext>
            </a:extLst>
          </p:cNvPr>
          <p:cNvSpPr>
            <a:spLocks noGrp="1"/>
          </p:cNvSpPr>
          <p:nvPr>
            <p:ph type="pic" sz="quarter" idx="13"/>
          </p:nvPr>
        </p:nvSpPr>
        <p:spPr>
          <a:xfrm>
            <a:off x="192882" y="0"/>
            <a:ext cx="4376738" cy="6853238"/>
          </a:xfrm>
        </p:spPr>
        <p:txBody>
          <a:bodyPr/>
          <a:lstStyle/>
          <a:p>
            <a:endParaRPr lang="en-US"/>
          </a:p>
        </p:txBody>
      </p:sp>
      <p:pic>
        <p:nvPicPr>
          <p:cNvPr id="4" name="Picture 3">
            <a:extLst>
              <a:ext uri="{FF2B5EF4-FFF2-40B4-BE49-F238E27FC236}">
                <a16:creationId xmlns:a16="http://schemas.microsoft.com/office/drawing/2014/main" id="{D786DDF8-F0A4-7E2C-D235-1DC3A02618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73" t="1" r="-8803" b="6199"/>
          <a:stretch/>
        </p:blipFill>
        <p:spPr>
          <a:xfrm rot="5400000">
            <a:off x="-4091158" y="3185419"/>
            <a:ext cx="8304413" cy="237782"/>
          </a:xfrm>
          <a:prstGeom prst="rect">
            <a:avLst/>
          </a:prstGeom>
        </p:spPr>
      </p:pic>
    </p:spTree>
    <p:extLst>
      <p:ext uri="{BB962C8B-B14F-4D97-AF65-F5344CB8AC3E}">
        <p14:creationId xmlns:p14="http://schemas.microsoft.com/office/powerpoint/2010/main" val="1084082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628652" y="508006"/>
            <a:ext cx="7886700" cy="1325563"/>
          </a:xfrm>
        </p:spPr>
        <p:txBody>
          <a:bodyPr/>
          <a:lstStyle/>
          <a:p>
            <a:r>
              <a:rPr lang="en-US"/>
              <a:t>Click to edit Master title style</a:t>
            </a:r>
          </a:p>
        </p:txBody>
      </p:sp>
      <p:sp>
        <p:nvSpPr>
          <p:cNvPr id="3" name="Content Placeholder 2"/>
          <p:cNvSpPr>
            <a:spLocks noGrp="1"/>
          </p:cNvSpPr>
          <p:nvPr>
            <p:ph idx="1"/>
          </p:nvPr>
        </p:nvSpPr>
        <p:spPr>
          <a:xfrm>
            <a:off x="628652" y="1968505"/>
            <a:ext cx="7886700" cy="4351338"/>
          </a:xfrm>
        </p:spPr>
        <p:txBody>
          <a:bodyPr/>
          <a:lstStyle>
            <a:lvl1pPr marL="228603" indent="-228603">
              <a:buFontTx/>
              <a:buBlip>
                <a:blip r:embed="rId2"/>
              </a:buBlip>
              <a:defRPr>
                <a:solidFill>
                  <a:schemeClr val="tx1"/>
                </a:solidFill>
              </a:defRPr>
            </a:lvl1pPr>
            <a:lvl2pPr marL="685808" indent="-228603">
              <a:buFontTx/>
              <a:buBlip>
                <a:blip r:embed="rId2"/>
              </a:buBlip>
              <a:defRPr>
                <a:solidFill>
                  <a:schemeClr val="tx1"/>
                </a:solidFill>
              </a:defRPr>
            </a:lvl2pPr>
            <a:lvl3pPr marL="1143014" indent="-228603">
              <a:buFontTx/>
              <a:buBlip>
                <a:blip r:embed="rId2"/>
              </a:buBlip>
              <a:defRPr>
                <a:solidFill>
                  <a:schemeClr val="tx1"/>
                </a:solidFill>
              </a:defRPr>
            </a:lvl3pPr>
            <a:lvl4pPr marL="1600220" indent="-228603">
              <a:buFontTx/>
              <a:buBlip>
                <a:blip r:embed="rId2"/>
              </a:buBlip>
              <a:defRPr>
                <a:solidFill>
                  <a:schemeClr val="tx1"/>
                </a:solidFill>
              </a:defRPr>
            </a:lvl4pPr>
            <a:lvl5pPr marL="2057426" indent="-228603">
              <a:buFontTx/>
              <a:buBlip>
                <a:blip r:embed="rId2"/>
              </a:buBlip>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2"/>
          </p:nvPr>
        </p:nvSpPr>
        <p:spPr>
          <a:xfrm>
            <a:off x="8515351" y="6446839"/>
            <a:ext cx="431276"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pic>
        <p:nvPicPr>
          <p:cNvPr id="4" name="Picture 3">
            <a:extLst>
              <a:ext uri="{FF2B5EF4-FFF2-40B4-BE49-F238E27FC236}">
                <a16:creationId xmlns:a16="http://schemas.microsoft.com/office/drawing/2014/main" id="{68ADC403-08CC-7DFA-823A-A39ACFA45FB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743"/>
          <a:stretch/>
        </p:blipFill>
        <p:spPr>
          <a:xfrm rot="10800000">
            <a:off x="-2" y="6738100"/>
            <a:ext cx="9144000" cy="133350"/>
          </a:xfrm>
          <a:prstGeom prst="rect">
            <a:avLst/>
          </a:prstGeom>
        </p:spPr>
      </p:pic>
    </p:spTree>
    <p:extLst>
      <p:ext uri="{BB962C8B-B14F-4D97-AF65-F5344CB8AC3E}">
        <p14:creationId xmlns:p14="http://schemas.microsoft.com/office/powerpoint/2010/main" val="1980535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628652" y="522295"/>
            <a:ext cx="7886700" cy="1325563"/>
          </a:xfrm>
        </p:spPr>
        <p:txBody>
          <a:bodyPr/>
          <a:lstStyle/>
          <a:p>
            <a:r>
              <a:rPr lang="en-US"/>
              <a:t>Click to edit Master title style</a:t>
            </a:r>
          </a:p>
        </p:txBody>
      </p:sp>
      <p:sp>
        <p:nvSpPr>
          <p:cNvPr id="5" name="Slide Number Placeholder 5"/>
          <p:cNvSpPr>
            <a:spLocks noGrp="1"/>
          </p:cNvSpPr>
          <p:nvPr>
            <p:ph type="sldNum" sz="quarter" idx="12"/>
          </p:nvPr>
        </p:nvSpPr>
        <p:spPr>
          <a:xfrm>
            <a:off x="8515351" y="6446839"/>
            <a:ext cx="431276" cy="365125"/>
          </a:xfrm>
          <a:prstGeom prst="rect">
            <a:avLst/>
          </a:prstGeom>
        </p:spPr>
        <p:txBody>
          <a:bodyPr/>
          <a:lstStyle>
            <a:lvl1pPr>
              <a:defRPr b="1">
                <a:solidFill>
                  <a:schemeClr val="accent4"/>
                </a:solidFill>
                <a:latin typeface="+mj-lt"/>
              </a:defRPr>
            </a:lvl1pPr>
          </a:lstStyle>
          <a:p>
            <a:fld id="{DB2D449B-46F7-A647-925B-C1CEE05A1D70}" type="slidenum">
              <a:rPr lang="en-US" smtClean="0"/>
              <a:pPr/>
              <a:t>‹#›</a:t>
            </a:fld>
            <a:endParaRPr lang="en-US"/>
          </a:p>
        </p:txBody>
      </p:sp>
      <p:sp>
        <p:nvSpPr>
          <p:cNvPr id="6" name="Content Placeholder 2"/>
          <p:cNvSpPr>
            <a:spLocks noGrp="1"/>
          </p:cNvSpPr>
          <p:nvPr>
            <p:ph sz="half" idx="1"/>
          </p:nvPr>
        </p:nvSpPr>
        <p:spPr>
          <a:xfrm>
            <a:off x="628651" y="1982793"/>
            <a:ext cx="3886200" cy="4351338"/>
          </a:xfrm>
        </p:spPr>
        <p:txBody>
          <a:bodyPr/>
          <a:lstStyle>
            <a:lvl1pPr marL="228603" indent="-228603">
              <a:buFontTx/>
              <a:buBlip>
                <a:blip r:embed="rId2"/>
              </a:buBlip>
              <a:defRPr>
                <a:solidFill>
                  <a:schemeClr val="tx1"/>
                </a:solidFill>
              </a:defRPr>
            </a:lvl1pPr>
            <a:lvl2pPr marL="685808" indent="-228603">
              <a:buFontTx/>
              <a:buBlip>
                <a:blip r:embed="rId2"/>
              </a:buBlip>
              <a:defRPr>
                <a:solidFill>
                  <a:schemeClr val="tx1"/>
                </a:solidFill>
              </a:defRPr>
            </a:lvl2pPr>
            <a:lvl3pPr marL="1143014" indent="-228603">
              <a:buFontTx/>
              <a:buBlip>
                <a:blip r:embed="rId2"/>
              </a:buBlip>
              <a:defRPr>
                <a:solidFill>
                  <a:schemeClr val="tx1"/>
                </a:solidFill>
              </a:defRPr>
            </a:lvl3pPr>
            <a:lvl4pPr marL="1600220" indent="-228603">
              <a:buFontTx/>
              <a:buBlip>
                <a:blip r:embed="rId2"/>
              </a:buBlip>
              <a:defRPr>
                <a:solidFill>
                  <a:schemeClr val="tx1"/>
                </a:solidFill>
              </a:defRPr>
            </a:lvl4pPr>
            <a:lvl5pPr marL="2057426" indent="-228603">
              <a:buFontTx/>
              <a:buBlip>
                <a:blip r:embed="rId2"/>
              </a:buBlip>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629151" y="1982793"/>
            <a:ext cx="3886200" cy="4351338"/>
          </a:xfrm>
        </p:spPr>
        <p:txBody>
          <a:bodyPr/>
          <a:lstStyle>
            <a:lvl1pPr marL="228603" indent="-228603">
              <a:buFontTx/>
              <a:buBlip>
                <a:blip r:embed="rId2"/>
              </a:buBlip>
              <a:defRPr>
                <a:solidFill>
                  <a:schemeClr val="tx1"/>
                </a:solidFill>
              </a:defRPr>
            </a:lvl1pPr>
            <a:lvl2pPr marL="685808" indent="-228603">
              <a:buFontTx/>
              <a:buBlip>
                <a:blip r:embed="rId2"/>
              </a:buBlip>
              <a:defRPr>
                <a:solidFill>
                  <a:schemeClr val="tx1"/>
                </a:solidFill>
              </a:defRPr>
            </a:lvl2pPr>
            <a:lvl3pPr marL="1143014" indent="-228603">
              <a:buFontTx/>
              <a:buBlip>
                <a:blip r:embed="rId2"/>
              </a:buBlip>
              <a:defRPr>
                <a:solidFill>
                  <a:schemeClr val="tx1"/>
                </a:solidFill>
              </a:defRPr>
            </a:lvl3pPr>
            <a:lvl4pPr marL="1600220" indent="-228603">
              <a:buFontTx/>
              <a:buBlip>
                <a:blip r:embed="rId2"/>
              </a:buBlip>
              <a:defRPr>
                <a:solidFill>
                  <a:schemeClr val="tx1"/>
                </a:solidFill>
              </a:defRPr>
            </a:lvl4pPr>
            <a:lvl5pPr marL="2057426" indent="-228603">
              <a:buFontTx/>
              <a:buBlip>
                <a:blip r:embed="rId2"/>
              </a:buBlip>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62D6FC-8267-D313-5EE0-6FE4A325DA2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743"/>
          <a:stretch/>
        </p:blipFill>
        <p:spPr>
          <a:xfrm rot="10800000">
            <a:off x="-2" y="6738100"/>
            <a:ext cx="9144000" cy="133350"/>
          </a:xfrm>
          <a:prstGeom prst="rect">
            <a:avLst/>
          </a:prstGeom>
        </p:spPr>
      </p:pic>
    </p:spTree>
    <p:extLst>
      <p:ext uri="{BB962C8B-B14F-4D97-AF65-F5344CB8AC3E}">
        <p14:creationId xmlns:p14="http://schemas.microsoft.com/office/powerpoint/2010/main" val="745823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No Background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5"/>
          <p:cNvSpPr>
            <a:spLocks noGrp="1"/>
          </p:cNvSpPr>
          <p:nvPr>
            <p:ph type="sldNum" sz="quarter" idx="12"/>
          </p:nvPr>
        </p:nvSpPr>
        <p:spPr>
          <a:xfrm>
            <a:off x="8515350" y="6446838"/>
            <a:ext cx="431276"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pic>
        <p:nvPicPr>
          <p:cNvPr id="3" name="Picture 2">
            <a:extLst>
              <a:ext uri="{FF2B5EF4-FFF2-40B4-BE49-F238E27FC236}">
                <a16:creationId xmlns:a16="http://schemas.microsoft.com/office/drawing/2014/main" id="{291429E3-37A6-0333-4A25-429FB72279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624132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682752"/>
            <a:ext cx="4629151" cy="5561394"/>
          </a:xfrm>
        </p:spPr>
        <p:txBody>
          <a:bodyPr/>
          <a:lstStyle>
            <a:lvl1pPr marL="228603" indent="-228603">
              <a:buFontTx/>
              <a:buBlip>
                <a:blip r:embed="rId2"/>
              </a:buBlip>
              <a:defRPr sz="3200">
                <a:solidFill>
                  <a:schemeClr val="tx1"/>
                </a:solidFill>
              </a:defRPr>
            </a:lvl1pPr>
            <a:lvl2pPr marL="685808" indent="-228603">
              <a:buFontTx/>
              <a:buBlip>
                <a:blip r:embed="rId2"/>
              </a:buBlip>
              <a:defRPr sz="2800">
                <a:solidFill>
                  <a:schemeClr val="tx1"/>
                </a:solidFill>
              </a:defRPr>
            </a:lvl2pPr>
            <a:lvl3pPr marL="1143014" indent="-228603">
              <a:buFontTx/>
              <a:buBlip>
                <a:blip r:embed="rId2"/>
              </a:buBlip>
              <a:defRPr sz="2400">
                <a:solidFill>
                  <a:schemeClr val="tx1"/>
                </a:solidFill>
              </a:defRPr>
            </a:lvl3pPr>
            <a:lvl4pPr marL="1600220" indent="-228603">
              <a:buFontTx/>
              <a:buBlip>
                <a:blip r:embed="rId2"/>
              </a:buBlip>
              <a:defRPr sz="2000">
                <a:solidFill>
                  <a:schemeClr val="tx1"/>
                </a:solidFill>
              </a:defRPr>
            </a:lvl4pPr>
            <a:lvl5pPr marL="2057426" indent="-228603">
              <a:buFontTx/>
              <a:buBlip>
                <a:blip r:embed="rId2"/>
              </a:buBlip>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516543" y="6446839"/>
            <a:ext cx="430084"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sp>
        <p:nvSpPr>
          <p:cNvPr id="11" name="Title 1"/>
          <p:cNvSpPr>
            <a:spLocks noGrp="1"/>
          </p:cNvSpPr>
          <p:nvPr>
            <p:ph type="title"/>
          </p:nvPr>
        </p:nvSpPr>
        <p:spPr>
          <a:xfrm>
            <a:off x="629843" y="682752"/>
            <a:ext cx="2949177" cy="1105322"/>
          </a:xfrm>
        </p:spPr>
        <p:txBody>
          <a:bodyPr anchor="b"/>
          <a:lstStyle>
            <a:lvl1pPr>
              <a:defRPr sz="3200">
                <a:solidFill>
                  <a:schemeClr val="accent2"/>
                </a:solidFill>
              </a:defRPr>
            </a:lvl1pPr>
          </a:lstStyle>
          <a:p>
            <a:r>
              <a:rPr lang="en-US"/>
              <a:t>Click to edit Master title style</a:t>
            </a:r>
          </a:p>
        </p:txBody>
      </p:sp>
      <p:sp>
        <p:nvSpPr>
          <p:cNvPr id="12" name="Text Placeholder 3"/>
          <p:cNvSpPr>
            <a:spLocks noGrp="1"/>
          </p:cNvSpPr>
          <p:nvPr>
            <p:ph type="body" sz="half" idx="2"/>
          </p:nvPr>
        </p:nvSpPr>
        <p:spPr>
          <a:xfrm>
            <a:off x="629843" y="2109216"/>
            <a:ext cx="2949177" cy="4134931"/>
          </a:xfrm>
        </p:spPr>
        <p:txBody>
          <a:bodyPr/>
          <a:lstStyle>
            <a:lvl1pPr marL="0" indent="0">
              <a:buNone/>
              <a:defRPr sz="1600">
                <a:solidFill>
                  <a:schemeClr val="accent3"/>
                </a:solidFill>
              </a:defRPr>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33670" t="-247421" b="-17"/>
          <a:stretch/>
        </p:blipFill>
        <p:spPr>
          <a:xfrm rot="5400000">
            <a:off x="989826" y="3403655"/>
            <a:ext cx="5565457" cy="99275"/>
          </a:xfrm>
          <a:prstGeom prst="rect">
            <a:avLst/>
          </a:prstGeom>
        </p:spPr>
      </p:pic>
      <p:pic>
        <p:nvPicPr>
          <p:cNvPr id="2" name="Picture 1">
            <a:extLst>
              <a:ext uri="{FF2B5EF4-FFF2-40B4-BE49-F238E27FC236}">
                <a16:creationId xmlns:a16="http://schemas.microsoft.com/office/drawing/2014/main" id="{F884BF0C-ED50-3288-470C-CECAA52388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65743"/>
          <a:stretch/>
        </p:blipFill>
        <p:spPr>
          <a:xfrm rot="10800000">
            <a:off x="-2" y="6738100"/>
            <a:ext cx="9144000" cy="133350"/>
          </a:xfrm>
          <a:prstGeom prst="rect">
            <a:avLst/>
          </a:prstGeom>
        </p:spPr>
      </p:pic>
    </p:spTree>
    <p:extLst>
      <p:ext uri="{BB962C8B-B14F-4D97-AF65-F5344CB8AC3E}">
        <p14:creationId xmlns:p14="http://schemas.microsoft.com/office/powerpoint/2010/main" val="1351118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CBF2-1196-CA51-DB47-1BEBBA8CE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AF300D-C714-08E8-B5F4-91F50CC39157}"/>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EC7D4-7FD7-067C-8221-C3F0F76BB842}"/>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8F6B4262-7D1B-B191-F905-10CCC2F8D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6C4AF-E224-55D4-5BDC-6E8C62F7988E}"/>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10" name="Picture 9">
            <a:extLst>
              <a:ext uri="{FF2B5EF4-FFF2-40B4-BE49-F238E27FC236}">
                <a16:creationId xmlns:a16="http://schemas.microsoft.com/office/drawing/2014/main" id="{969D1D69-020D-03C7-0CC6-06A76CDC16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6199"/>
          <a:stretch/>
        </p:blipFill>
        <p:spPr>
          <a:xfrm rot="10800000">
            <a:off x="-1" y="1405544"/>
            <a:ext cx="9144000" cy="365127"/>
          </a:xfrm>
          <a:prstGeom prst="rect">
            <a:avLst/>
          </a:prstGeom>
        </p:spPr>
      </p:pic>
      <p:pic>
        <p:nvPicPr>
          <p:cNvPr id="11" name="Picture 10">
            <a:extLst>
              <a:ext uri="{FF2B5EF4-FFF2-40B4-BE49-F238E27FC236}">
                <a16:creationId xmlns:a16="http://schemas.microsoft.com/office/drawing/2014/main" id="{EF59F26B-1F2A-192C-DACB-04EC4A5F15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583813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682752"/>
            <a:ext cx="2949177" cy="1105322"/>
          </a:xfrm>
        </p:spPr>
        <p:txBody>
          <a:bodyPr anchor="b"/>
          <a:lstStyle>
            <a:lvl1pPr>
              <a:defRPr sz="3200">
                <a:solidFill>
                  <a:schemeClr val="accent2"/>
                </a:solidFill>
              </a:defRPr>
            </a:lvl1pPr>
          </a:lstStyle>
          <a:p>
            <a:r>
              <a:rPr lang="en-US"/>
              <a:t>Click to edit Master title style</a:t>
            </a:r>
          </a:p>
        </p:txBody>
      </p:sp>
      <p:sp>
        <p:nvSpPr>
          <p:cNvPr id="3" name="Picture Placeholder 2"/>
          <p:cNvSpPr>
            <a:spLocks noGrp="1"/>
          </p:cNvSpPr>
          <p:nvPr>
            <p:ph type="pic" idx="1"/>
          </p:nvPr>
        </p:nvSpPr>
        <p:spPr>
          <a:xfrm>
            <a:off x="3887391" y="682752"/>
            <a:ext cx="4629151" cy="5418011"/>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9" name="Slide Number Placeholder 5"/>
          <p:cNvSpPr>
            <a:spLocks noGrp="1"/>
          </p:cNvSpPr>
          <p:nvPr>
            <p:ph type="sldNum" sz="quarter" idx="12"/>
          </p:nvPr>
        </p:nvSpPr>
        <p:spPr>
          <a:xfrm>
            <a:off x="8516543" y="6446839"/>
            <a:ext cx="430084"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33670" t="-247421" b="-17"/>
          <a:stretch/>
        </p:blipFill>
        <p:spPr>
          <a:xfrm rot="5400000">
            <a:off x="1040262" y="3353217"/>
            <a:ext cx="5464582" cy="99275"/>
          </a:xfrm>
          <a:prstGeom prst="rect">
            <a:avLst/>
          </a:prstGeom>
        </p:spPr>
      </p:pic>
      <p:sp>
        <p:nvSpPr>
          <p:cNvPr id="13" name="Text Placeholder 3"/>
          <p:cNvSpPr>
            <a:spLocks noGrp="1"/>
          </p:cNvSpPr>
          <p:nvPr>
            <p:ph type="body" sz="half" idx="2"/>
          </p:nvPr>
        </p:nvSpPr>
        <p:spPr>
          <a:xfrm>
            <a:off x="629843" y="2109216"/>
            <a:ext cx="2949177" cy="3991547"/>
          </a:xfrm>
        </p:spPr>
        <p:txBody>
          <a:bodyPr/>
          <a:lstStyle>
            <a:lvl1pPr marL="0" indent="0">
              <a:buNone/>
              <a:defRPr sz="1600">
                <a:solidFill>
                  <a:schemeClr val="accent3"/>
                </a:solidFill>
              </a:defRPr>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2F1345A1-4EC9-916F-0FBA-7E987CD68AD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743"/>
          <a:stretch/>
        </p:blipFill>
        <p:spPr>
          <a:xfrm rot="10800000">
            <a:off x="-2" y="6738100"/>
            <a:ext cx="9144000" cy="133350"/>
          </a:xfrm>
          <a:prstGeom prst="rect">
            <a:avLst/>
          </a:prstGeom>
        </p:spPr>
      </p:pic>
    </p:spTree>
    <p:extLst>
      <p:ext uri="{BB962C8B-B14F-4D97-AF65-F5344CB8AC3E}">
        <p14:creationId xmlns:p14="http://schemas.microsoft.com/office/powerpoint/2010/main" val="755134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5040630" y="493718"/>
            <a:ext cx="3474720" cy="1325563"/>
          </a:xfrm>
        </p:spPr>
        <p:txBody>
          <a:bodyPr/>
          <a:lstStyle>
            <a:lvl1pPr>
              <a:defRPr>
                <a:solidFill>
                  <a:schemeClr val="accent2"/>
                </a:solidFill>
              </a:defRPr>
            </a:lvl1pPr>
          </a:lstStyle>
          <a:p>
            <a:r>
              <a:rPr lang="en-US"/>
              <a:t>Click to edit Master title style</a:t>
            </a:r>
          </a:p>
        </p:txBody>
      </p:sp>
      <p:sp>
        <p:nvSpPr>
          <p:cNvPr id="3" name="Vertical Text Placeholder 2"/>
          <p:cNvSpPr>
            <a:spLocks noGrp="1"/>
          </p:cNvSpPr>
          <p:nvPr>
            <p:ph type="body" orient="vert" idx="1"/>
          </p:nvPr>
        </p:nvSpPr>
        <p:spPr>
          <a:xfrm rot="16200000">
            <a:off x="4712015" y="2270176"/>
            <a:ext cx="4254230" cy="3352441"/>
          </a:xfrm>
        </p:spPr>
        <p:txBody>
          <a:bodyPr vert="eaVert"/>
          <a:lstStyle>
            <a:lvl1pPr marL="228600" indent="-228600">
              <a:buFontTx/>
              <a:buBlip>
                <a:blip r:embed="rId2"/>
              </a:buBlip>
              <a:defRPr>
                <a:solidFill>
                  <a:schemeClr val="tx1"/>
                </a:solidFill>
              </a:defRPr>
            </a:lvl1pPr>
            <a:lvl2pPr marL="685800" indent="-228600">
              <a:buFontTx/>
              <a:buBlip>
                <a:blip r:embed="rId2"/>
              </a:buBlip>
              <a:defRPr>
                <a:solidFill>
                  <a:schemeClr val="tx1"/>
                </a:solidFill>
              </a:defRPr>
            </a:lvl2pPr>
            <a:lvl3pPr marL="1143000" indent="-228600">
              <a:buFontTx/>
              <a:buBlip>
                <a:blip r:embed="rId2"/>
              </a:buBlip>
              <a:defRPr>
                <a:solidFill>
                  <a:schemeClr val="tx1"/>
                </a:solidFill>
              </a:defRPr>
            </a:lvl3pPr>
            <a:lvl4pPr marL="1600200" indent="-228600">
              <a:buFontTx/>
              <a:buBlip>
                <a:blip r:embed="rId2"/>
              </a:buBlip>
              <a:defRPr>
                <a:solidFill>
                  <a:schemeClr val="tx1"/>
                </a:solidFill>
              </a:defRPr>
            </a:lvl4pPr>
            <a:lvl5pPr marL="2057400" indent="-228600">
              <a:buFontTx/>
              <a:buBlip>
                <a:blip r:embed="rId2"/>
              </a:buBlip>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627736" y="6488166"/>
            <a:ext cx="402047"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pic>
        <p:nvPicPr>
          <p:cNvPr id="4" name="Picture 3" descr="Logo, company name&#10;&#10;Description automatically generated">
            <a:extLst>
              <a:ext uri="{FF2B5EF4-FFF2-40B4-BE49-F238E27FC236}">
                <a16:creationId xmlns:a16="http://schemas.microsoft.com/office/drawing/2014/main" id="{652764E6-2CD1-6AF5-02F9-096ED81EEA57}"/>
              </a:ext>
            </a:extLst>
          </p:cNvPr>
          <p:cNvPicPr>
            <a:picLocks noChangeAspect="1"/>
          </p:cNvPicPr>
          <p:nvPr userDrawn="1"/>
        </p:nvPicPr>
        <p:blipFill rotWithShape="1">
          <a:blip r:embed="rId3"/>
          <a:srcRect l="73020" r="1021"/>
          <a:stretch/>
        </p:blipFill>
        <p:spPr>
          <a:xfrm>
            <a:off x="0" y="1"/>
            <a:ext cx="4481612" cy="6858000"/>
          </a:xfrm>
          <a:prstGeom prst="rect">
            <a:avLst/>
          </a:prstGeom>
        </p:spPr>
      </p:pic>
    </p:spTree>
    <p:extLst>
      <p:ext uri="{BB962C8B-B14F-4D97-AF65-F5344CB8AC3E}">
        <p14:creationId xmlns:p14="http://schemas.microsoft.com/office/powerpoint/2010/main" val="2525519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ACC141-A6BF-5742-A57A-F633DAFF127D}"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418EF-855B-094B-BB44-CB1822D4B7B7}" type="slidenum">
              <a:rPr lang="en-US" smtClean="0"/>
              <a:t>‹#›</a:t>
            </a:fld>
            <a:endParaRPr lang="en-US"/>
          </a:p>
        </p:txBody>
      </p:sp>
    </p:spTree>
    <p:extLst>
      <p:ext uri="{BB962C8B-B14F-4D97-AF65-F5344CB8AC3E}">
        <p14:creationId xmlns:p14="http://schemas.microsoft.com/office/powerpoint/2010/main" val="934060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13D10A8-6B89-4FD3-A839-5B019C66ECD1}" type="slidenum">
              <a:rPr lang="en-US" altLang="en-US" smtClean="0"/>
              <a:pPr>
                <a:defRPr/>
              </a:pPr>
              <a:t>‹#›</a:t>
            </a:fld>
            <a:endParaRPr lang="en-US" altLang="en-US"/>
          </a:p>
        </p:txBody>
      </p:sp>
    </p:spTree>
    <p:extLst>
      <p:ext uri="{BB962C8B-B14F-4D97-AF65-F5344CB8AC3E}">
        <p14:creationId xmlns:p14="http://schemas.microsoft.com/office/powerpoint/2010/main" val="2327111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68AF2E-922B-4A67-AC69-32859B39E090}"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3871979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68AF2E-922B-4A67-AC69-32859B39E090}"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4137008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68AF2E-922B-4A67-AC69-32859B39E090}"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1491716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68AF2E-922B-4A67-AC69-32859B39E090}"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1972482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68AF2E-922B-4A67-AC69-32859B39E090}"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2599208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8AF2E-922B-4A67-AC69-32859B39E090}"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3175464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4113-0B29-76CF-F9C4-C4ECE45AC3F7}"/>
              </a:ext>
            </a:extLst>
          </p:cNvPr>
          <p:cNvSpPr>
            <a:spLocks noGrp="1"/>
          </p:cNvSpPr>
          <p:nvPr>
            <p:ph type="title"/>
          </p:nvPr>
        </p:nvSpPr>
        <p:spPr>
          <a:xfrm>
            <a:off x="623889"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1D8FED-F99A-C479-DAB5-20FD3384AD9D}"/>
              </a:ext>
            </a:extLst>
          </p:cNvPr>
          <p:cNvSpPr>
            <a:spLocks noGrp="1"/>
          </p:cNvSpPr>
          <p:nvPr>
            <p:ph type="body" idx="1"/>
          </p:nvPr>
        </p:nvSpPr>
        <p:spPr>
          <a:xfrm>
            <a:off x="623889" y="4589465"/>
            <a:ext cx="78867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72C5F2-7EF9-9F28-B8CC-BAF87990EF10}"/>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1AB3E77D-B1EE-F000-20CB-4ECB47955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3A6BD8-B3F0-9867-33DF-6F17904EDA99}"/>
              </a:ext>
            </a:extLst>
          </p:cNvPr>
          <p:cNvSpPr>
            <a:spLocks noGrp="1"/>
          </p:cNvSpPr>
          <p:nvPr>
            <p:ph type="sldNum" sz="quarter" idx="12"/>
          </p:nvPr>
        </p:nvSpPr>
        <p:spPr/>
        <p:txBody>
          <a:bodyPr/>
          <a:lstStyle/>
          <a:p>
            <a:fld id="{E81567A6-26BD-F04D-A227-3EA812126086}" type="slidenum">
              <a:rPr lang="en-US" smtClean="0"/>
              <a:t>‹#›</a:t>
            </a:fld>
            <a:endParaRPr lang="en-US"/>
          </a:p>
        </p:txBody>
      </p:sp>
    </p:spTree>
    <p:extLst>
      <p:ext uri="{BB962C8B-B14F-4D97-AF65-F5344CB8AC3E}">
        <p14:creationId xmlns:p14="http://schemas.microsoft.com/office/powerpoint/2010/main" val="2485175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8AF2E-922B-4A67-AC69-32859B39E090}"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654167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8AF2E-922B-4A67-AC69-32859B39E090}"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3492589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8AF2E-922B-4A67-AC69-32859B39E090}"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1224700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62000" y="2133602"/>
            <a:ext cx="7620000" cy="609599"/>
          </a:xfrm>
          <a:prstGeom prst="rect">
            <a:avLst/>
          </a:prstGeom>
        </p:spPr>
        <p:txBody>
          <a:bodyPr anchor="t">
            <a:noAutofit/>
          </a:bodyPr>
          <a:lstStyle>
            <a:lvl1pPr algn="ctr">
              <a:defRPr sz="4000" baseline="0">
                <a:latin typeface="Arial"/>
                <a:cs typeface="Arial"/>
              </a:defRPr>
            </a:lvl1pPr>
          </a:lstStyle>
          <a:p>
            <a:r>
              <a:rPr lang="en-US"/>
              <a:t>Click to add title</a:t>
            </a:r>
          </a:p>
        </p:txBody>
      </p:sp>
    </p:spTree>
    <p:extLst>
      <p:ext uri="{BB962C8B-B14F-4D97-AF65-F5344CB8AC3E}">
        <p14:creationId xmlns:p14="http://schemas.microsoft.com/office/powerpoint/2010/main" val="1691050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506E-73D6-2B9D-324D-AB991F2685F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54276A-4939-7B05-007A-30AFFE14A6A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5F295F-B173-3EA1-F1F6-F998E3078E55}"/>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4653CE50-4530-9AF9-61C8-3C4F453A1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44876-9DA6-34DF-E197-E861C9B15582}"/>
              </a:ext>
            </a:extLst>
          </p:cNvPr>
          <p:cNvSpPr>
            <a:spLocks noGrp="1"/>
          </p:cNvSpPr>
          <p:nvPr>
            <p:ph type="sldNum" sz="quarter" idx="12"/>
          </p:nvPr>
        </p:nvSpPr>
        <p:spPr/>
        <p:txBody>
          <a:bodyPr/>
          <a:lstStyle/>
          <a:p>
            <a:fld id="{E81567A6-26BD-F04D-A227-3EA812126086}" type="slidenum">
              <a:rPr lang="en-US" smtClean="0"/>
              <a:t>‹#›</a:t>
            </a:fld>
            <a:endParaRPr lang="en-US"/>
          </a:p>
        </p:txBody>
      </p:sp>
      <p:pic>
        <p:nvPicPr>
          <p:cNvPr id="7" name="Picture 6">
            <a:extLst>
              <a:ext uri="{FF2B5EF4-FFF2-40B4-BE49-F238E27FC236}">
                <a16:creationId xmlns:a16="http://schemas.microsoft.com/office/drawing/2014/main" id="{C5ED10E0-CEAE-76C2-37D4-816A29C79AF1}"/>
              </a:ext>
            </a:extLst>
          </p:cNvPr>
          <p:cNvPicPr>
            <a:picLocks noChangeAspect="1"/>
          </p:cNvPicPr>
          <p:nvPr userDrawn="1"/>
        </p:nvPicPr>
        <p:blipFill rotWithShape="1">
          <a:blip r:embed="rId2">
            <a:alphaModFix amt="83000"/>
            <a:extLst>
              <a:ext uri="{28A0092B-C50C-407E-A947-70E740481C1C}">
                <a14:useLocalDpi xmlns:a14="http://schemas.microsoft.com/office/drawing/2010/main" val="0"/>
              </a:ext>
            </a:extLst>
          </a:blip>
          <a:srcRect t="2140" r="57444" b="46133"/>
          <a:stretch/>
        </p:blipFill>
        <p:spPr>
          <a:xfrm>
            <a:off x="-25400" y="0"/>
            <a:ext cx="9169400" cy="6858000"/>
          </a:xfrm>
          <a:prstGeom prst="rect">
            <a:avLst/>
          </a:prstGeom>
        </p:spPr>
      </p:pic>
      <p:pic>
        <p:nvPicPr>
          <p:cNvPr id="8" name="Picture 7">
            <a:extLst>
              <a:ext uri="{FF2B5EF4-FFF2-40B4-BE49-F238E27FC236}">
                <a16:creationId xmlns:a16="http://schemas.microsoft.com/office/drawing/2014/main" id="{48A33057-6374-3256-C19E-B50628820E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6650" y="226803"/>
            <a:ext cx="1765300" cy="1118023"/>
          </a:xfrm>
          <a:prstGeom prst="rect">
            <a:avLst/>
          </a:prstGeom>
        </p:spPr>
      </p:pic>
    </p:spTree>
    <p:extLst>
      <p:ext uri="{BB962C8B-B14F-4D97-AF65-F5344CB8AC3E}">
        <p14:creationId xmlns:p14="http://schemas.microsoft.com/office/powerpoint/2010/main" val="1326094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CBF2-1196-CA51-DB47-1BEBBA8CE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AF300D-C714-08E8-B5F4-91F50CC39157}"/>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EC7D4-7FD7-067C-8221-C3F0F76BB842}"/>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8F6B4262-7D1B-B191-F905-10CCC2F8D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6C4AF-E224-55D4-5BDC-6E8C62F7988E}"/>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10" name="Picture 9">
            <a:extLst>
              <a:ext uri="{FF2B5EF4-FFF2-40B4-BE49-F238E27FC236}">
                <a16:creationId xmlns:a16="http://schemas.microsoft.com/office/drawing/2014/main" id="{969D1D69-020D-03C7-0CC6-06A76CDC16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6199"/>
          <a:stretch/>
        </p:blipFill>
        <p:spPr>
          <a:xfrm rot="10800000">
            <a:off x="-1" y="1405546"/>
            <a:ext cx="9144000" cy="365127"/>
          </a:xfrm>
          <a:prstGeom prst="rect">
            <a:avLst/>
          </a:prstGeom>
        </p:spPr>
      </p:pic>
      <p:pic>
        <p:nvPicPr>
          <p:cNvPr id="11" name="Picture 10">
            <a:extLst>
              <a:ext uri="{FF2B5EF4-FFF2-40B4-BE49-F238E27FC236}">
                <a16:creationId xmlns:a16="http://schemas.microsoft.com/office/drawing/2014/main" id="{EF59F26B-1F2A-192C-DACB-04EC4A5F15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3801049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4113-0B29-76CF-F9C4-C4ECE45AC3F7}"/>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91D8FED-F99A-C479-DAB5-20FD3384AD9D}"/>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72C5F2-7EF9-9F28-B8CC-BAF87990EF10}"/>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1AB3E77D-B1EE-F000-20CB-4ECB47955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3A6BD8-B3F0-9867-33DF-6F17904EDA99}"/>
              </a:ext>
            </a:extLst>
          </p:cNvPr>
          <p:cNvSpPr>
            <a:spLocks noGrp="1"/>
          </p:cNvSpPr>
          <p:nvPr>
            <p:ph type="sldNum" sz="quarter" idx="12"/>
          </p:nvPr>
        </p:nvSpPr>
        <p:spPr/>
        <p:txBody>
          <a:bodyPr/>
          <a:lstStyle/>
          <a:p>
            <a:fld id="{E81567A6-26BD-F04D-A227-3EA812126086}" type="slidenum">
              <a:rPr lang="en-US" smtClean="0"/>
              <a:t>‹#›</a:t>
            </a:fld>
            <a:endParaRPr lang="en-US"/>
          </a:p>
        </p:txBody>
      </p:sp>
    </p:spTree>
    <p:extLst>
      <p:ext uri="{BB962C8B-B14F-4D97-AF65-F5344CB8AC3E}">
        <p14:creationId xmlns:p14="http://schemas.microsoft.com/office/powerpoint/2010/main" val="1423260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AA9D-9DD6-F7CE-2C51-719A6D46E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6EF99-A75E-4C4E-5BE6-0F0C5D703AC9}"/>
              </a:ext>
            </a:extLst>
          </p:cNvPr>
          <p:cNvSpPr>
            <a:spLocks noGrp="1"/>
          </p:cNvSpPr>
          <p:nvPr>
            <p:ph sz="half" idx="1"/>
          </p:nvPr>
        </p:nvSpPr>
        <p:spPr>
          <a:xfrm>
            <a:off x="6286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73060-945D-9F8F-B8A2-FA24EBA51227}"/>
              </a:ext>
            </a:extLst>
          </p:cNvPr>
          <p:cNvSpPr>
            <a:spLocks noGrp="1"/>
          </p:cNvSpPr>
          <p:nvPr>
            <p:ph sz="half" idx="2"/>
          </p:nvPr>
        </p:nvSpPr>
        <p:spPr>
          <a:xfrm>
            <a:off x="46291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575B18-B555-2318-9C00-BE7A2687CB5B}"/>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6" name="Footer Placeholder 5">
            <a:extLst>
              <a:ext uri="{FF2B5EF4-FFF2-40B4-BE49-F238E27FC236}">
                <a16:creationId xmlns:a16="http://schemas.microsoft.com/office/drawing/2014/main" id="{52F17D61-188B-8B6E-7AFC-10050B6E6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9D6881-E165-A547-03DF-CE1A07404F27}"/>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11" name="Picture 10">
            <a:extLst>
              <a:ext uri="{FF2B5EF4-FFF2-40B4-BE49-F238E27FC236}">
                <a16:creationId xmlns:a16="http://schemas.microsoft.com/office/drawing/2014/main" id="{6FCF053C-90DC-894F-E823-8161CA0695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6199"/>
          <a:stretch/>
        </p:blipFill>
        <p:spPr>
          <a:xfrm rot="10800000">
            <a:off x="-1" y="1422171"/>
            <a:ext cx="9144000" cy="365127"/>
          </a:xfrm>
          <a:prstGeom prst="rect">
            <a:avLst/>
          </a:prstGeom>
        </p:spPr>
      </p:pic>
      <p:pic>
        <p:nvPicPr>
          <p:cNvPr id="12" name="Picture 11">
            <a:extLst>
              <a:ext uri="{FF2B5EF4-FFF2-40B4-BE49-F238E27FC236}">
                <a16:creationId xmlns:a16="http://schemas.microsoft.com/office/drawing/2014/main" id="{5FBBD0A7-817A-9E8B-23E2-CEA1000581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5743"/>
          <a:stretch/>
        </p:blipFill>
        <p:spPr>
          <a:xfrm rot="10800000">
            <a:off x="-1" y="6754724"/>
            <a:ext cx="9144000" cy="133350"/>
          </a:xfrm>
          <a:prstGeom prst="rect">
            <a:avLst/>
          </a:prstGeom>
        </p:spPr>
      </p:pic>
    </p:spTree>
    <p:extLst>
      <p:ext uri="{BB962C8B-B14F-4D97-AF65-F5344CB8AC3E}">
        <p14:creationId xmlns:p14="http://schemas.microsoft.com/office/powerpoint/2010/main" val="469256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C3997-1880-C7A7-8302-EE6C5E21B2E8}"/>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B46759-68D2-0DCA-16C8-832B7FD7D532}"/>
              </a:ext>
            </a:extLst>
          </p:cNvPr>
          <p:cNvSpPr>
            <a:spLocks noGrp="1"/>
          </p:cNvSpPr>
          <p:nvPr>
            <p:ph type="body" idx="1"/>
          </p:nvPr>
        </p:nvSpPr>
        <p:spPr>
          <a:xfrm>
            <a:off x="629842" y="1681163"/>
            <a:ext cx="3868340" cy="823912"/>
          </a:xfrm>
        </p:spPr>
        <p:txBody>
          <a:bodyPr anchor="b"/>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B1BAA2B-0B85-D4F0-EA72-BE848A2486C3}"/>
              </a:ext>
            </a:extLst>
          </p:cNvPr>
          <p:cNvSpPr>
            <a:spLocks noGrp="1"/>
          </p:cNvSpPr>
          <p:nvPr>
            <p:ph sz="half" idx="2"/>
          </p:nvPr>
        </p:nvSpPr>
        <p:spPr>
          <a:xfrm>
            <a:off x="629842" y="2505075"/>
            <a:ext cx="3868340"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2F4AE1-CDDE-7E5E-D171-488CAE29E422}"/>
              </a:ext>
            </a:extLst>
          </p:cNvPr>
          <p:cNvSpPr>
            <a:spLocks noGrp="1"/>
          </p:cNvSpPr>
          <p:nvPr>
            <p:ph type="body" sz="quarter" idx="3"/>
          </p:nvPr>
        </p:nvSpPr>
        <p:spPr>
          <a:xfrm>
            <a:off x="4629151" y="1681163"/>
            <a:ext cx="3887391" cy="823912"/>
          </a:xfrm>
        </p:spPr>
        <p:txBody>
          <a:bodyPr anchor="b"/>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84E5BE-8CA3-CD48-B469-88AB324F071C}"/>
              </a:ext>
            </a:extLst>
          </p:cNvPr>
          <p:cNvSpPr>
            <a:spLocks noGrp="1"/>
          </p:cNvSpPr>
          <p:nvPr>
            <p:ph sz="quarter" idx="4"/>
          </p:nvPr>
        </p:nvSpPr>
        <p:spPr>
          <a:xfrm>
            <a:off x="4629151" y="2505075"/>
            <a:ext cx="3887391"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D00866-101F-517A-A6F9-A635142C66B2}"/>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8" name="Footer Placeholder 7">
            <a:extLst>
              <a:ext uri="{FF2B5EF4-FFF2-40B4-BE49-F238E27FC236}">
                <a16:creationId xmlns:a16="http://schemas.microsoft.com/office/drawing/2014/main" id="{6A0118CB-3BED-4B68-40E2-093F0DD853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462865-09D6-2873-1CCF-5DB1138A5525}"/>
              </a:ext>
            </a:extLst>
          </p:cNvPr>
          <p:cNvSpPr>
            <a:spLocks noGrp="1"/>
          </p:cNvSpPr>
          <p:nvPr>
            <p:ph type="sldNum" sz="quarter" idx="12"/>
          </p:nvPr>
        </p:nvSpPr>
        <p:spPr/>
        <p:txBody>
          <a:bodyPr/>
          <a:lstStyle/>
          <a:p>
            <a:fld id="{E81567A6-26BD-F04D-A227-3EA812126086}" type="slidenum">
              <a:rPr lang="en-US" smtClean="0"/>
              <a:t>‹#›</a:t>
            </a:fld>
            <a:endParaRPr lang="en-US"/>
          </a:p>
        </p:txBody>
      </p:sp>
    </p:spTree>
    <p:extLst>
      <p:ext uri="{BB962C8B-B14F-4D97-AF65-F5344CB8AC3E}">
        <p14:creationId xmlns:p14="http://schemas.microsoft.com/office/powerpoint/2010/main" val="2043798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492A-6333-FB11-BC1D-254176BFD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2FE693-25A1-108E-5E8C-91865CE40981}"/>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4" name="Footer Placeholder 3">
            <a:extLst>
              <a:ext uri="{FF2B5EF4-FFF2-40B4-BE49-F238E27FC236}">
                <a16:creationId xmlns:a16="http://schemas.microsoft.com/office/drawing/2014/main" id="{33FB8CA3-6425-89BC-C818-88D9A2C4E3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EC2949-D3D1-9F64-1150-6B27A09FEAB9}"/>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9" name="Picture 8">
            <a:extLst>
              <a:ext uri="{FF2B5EF4-FFF2-40B4-BE49-F238E27FC236}">
                <a16:creationId xmlns:a16="http://schemas.microsoft.com/office/drawing/2014/main" id="{A72378AF-9CC7-41E3-DBD8-0F46CD2D47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6199"/>
          <a:stretch/>
        </p:blipFill>
        <p:spPr>
          <a:xfrm rot="10800000">
            <a:off x="-1" y="1438796"/>
            <a:ext cx="9144000" cy="365127"/>
          </a:xfrm>
          <a:prstGeom prst="rect">
            <a:avLst/>
          </a:prstGeom>
        </p:spPr>
      </p:pic>
      <p:pic>
        <p:nvPicPr>
          <p:cNvPr id="10" name="Picture 9">
            <a:extLst>
              <a:ext uri="{FF2B5EF4-FFF2-40B4-BE49-F238E27FC236}">
                <a16:creationId xmlns:a16="http://schemas.microsoft.com/office/drawing/2014/main" id="{EC413585-4622-EF08-6791-2ACD72AB13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5743"/>
          <a:stretch/>
        </p:blipFill>
        <p:spPr>
          <a:xfrm rot="10800000">
            <a:off x="-1" y="6771349"/>
            <a:ext cx="9144000" cy="133350"/>
          </a:xfrm>
          <a:prstGeom prst="rect">
            <a:avLst/>
          </a:prstGeom>
        </p:spPr>
      </p:pic>
    </p:spTree>
    <p:extLst>
      <p:ext uri="{BB962C8B-B14F-4D97-AF65-F5344CB8AC3E}">
        <p14:creationId xmlns:p14="http://schemas.microsoft.com/office/powerpoint/2010/main" val="1909950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AA9D-9DD6-F7CE-2C51-719A6D46E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6EF99-A75E-4C4E-5BE6-0F0C5D703AC9}"/>
              </a:ext>
            </a:extLst>
          </p:cNvPr>
          <p:cNvSpPr>
            <a:spLocks noGrp="1"/>
          </p:cNvSpPr>
          <p:nvPr>
            <p:ph sz="half" idx="1"/>
          </p:nvPr>
        </p:nvSpPr>
        <p:spPr>
          <a:xfrm>
            <a:off x="6286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73060-945D-9F8F-B8A2-FA24EBA51227}"/>
              </a:ext>
            </a:extLst>
          </p:cNvPr>
          <p:cNvSpPr>
            <a:spLocks noGrp="1"/>
          </p:cNvSpPr>
          <p:nvPr>
            <p:ph sz="half" idx="2"/>
          </p:nvPr>
        </p:nvSpPr>
        <p:spPr>
          <a:xfrm>
            <a:off x="46291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575B18-B555-2318-9C00-BE7A2687CB5B}"/>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6" name="Footer Placeholder 5">
            <a:extLst>
              <a:ext uri="{FF2B5EF4-FFF2-40B4-BE49-F238E27FC236}">
                <a16:creationId xmlns:a16="http://schemas.microsoft.com/office/drawing/2014/main" id="{52F17D61-188B-8B6E-7AFC-10050B6E6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9D6881-E165-A547-03DF-CE1A07404F27}"/>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11" name="Picture 10">
            <a:extLst>
              <a:ext uri="{FF2B5EF4-FFF2-40B4-BE49-F238E27FC236}">
                <a16:creationId xmlns:a16="http://schemas.microsoft.com/office/drawing/2014/main" id="{6FCF053C-90DC-894F-E823-8161CA0695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6199"/>
          <a:stretch/>
        </p:blipFill>
        <p:spPr>
          <a:xfrm rot="10800000">
            <a:off x="-1" y="1422169"/>
            <a:ext cx="9144000" cy="365127"/>
          </a:xfrm>
          <a:prstGeom prst="rect">
            <a:avLst/>
          </a:prstGeom>
        </p:spPr>
      </p:pic>
      <p:pic>
        <p:nvPicPr>
          <p:cNvPr id="12" name="Picture 11">
            <a:extLst>
              <a:ext uri="{FF2B5EF4-FFF2-40B4-BE49-F238E27FC236}">
                <a16:creationId xmlns:a16="http://schemas.microsoft.com/office/drawing/2014/main" id="{5FBBD0A7-817A-9E8B-23E2-CEA1000581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5743"/>
          <a:stretch/>
        </p:blipFill>
        <p:spPr>
          <a:xfrm rot="10800000">
            <a:off x="-1" y="6754724"/>
            <a:ext cx="9144000" cy="133350"/>
          </a:xfrm>
          <a:prstGeom prst="rect">
            <a:avLst/>
          </a:prstGeom>
        </p:spPr>
      </p:pic>
    </p:spTree>
    <p:extLst>
      <p:ext uri="{BB962C8B-B14F-4D97-AF65-F5344CB8AC3E}">
        <p14:creationId xmlns:p14="http://schemas.microsoft.com/office/powerpoint/2010/main" val="19784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E8A87-8F82-28B4-CE1B-12B43110AE91}"/>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3" name="Footer Placeholder 2">
            <a:extLst>
              <a:ext uri="{FF2B5EF4-FFF2-40B4-BE49-F238E27FC236}">
                <a16:creationId xmlns:a16="http://schemas.microsoft.com/office/drawing/2014/main" id="{4023CA1C-519B-9255-8C45-FF99729144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9BA0A-683C-CA33-01CE-4D21C428539D}"/>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7" name="Picture 6">
            <a:extLst>
              <a:ext uri="{FF2B5EF4-FFF2-40B4-BE49-F238E27FC236}">
                <a16:creationId xmlns:a16="http://schemas.microsoft.com/office/drawing/2014/main" id="{8C042EE0-4C0F-26A6-C5F9-EB57D959B7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2400927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12FE-F1A9-537D-2497-85C67E39DF1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388C8EB-4558-824D-3C5A-8E7A1B853B7A}"/>
              </a:ext>
            </a:extLst>
          </p:cNvPr>
          <p:cNvSpPr>
            <a:spLocks noGrp="1"/>
          </p:cNvSpPr>
          <p:nvPr>
            <p:ph idx="1"/>
          </p:nvPr>
        </p:nvSpPr>
        <p:spPr>
          <a:xfrm>
            <a:off x="3887391" y="987428"/>
            <a:ext cx="4629150" cy="4873625"/>
          </a:xfrm>
        </p:spPr>
        <p:txBody>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D68CB8-4DDF-0C11-01BA-CF22803B313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60DB44-DD1B-A932-E955-A1CBF4282664}"/>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6" name="Footer Placeholder 5">
            <a:extLst>
              <a:ext uri="{FF2B5EF4-FFF2-40B4-BE49-F238E27FC236}">
                <a16:creationId xmlns:a16="http://schemas.microsoft.com/office/drawing/2014/main" id="{A85F355E-1311-C22F-44A2-376BB65024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7CFB6-C6BD-0B78-08F0-4F0BA46746F5}"/>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8" name="Picture 7">
            <a:extLst>
              <a:ext uri="{FF2B5EF4-FFF2-40B4-BE49-F238E27FC236}">
                <a16:creationId xmlns:a16="http://schemas.microsoft.com/office/drawing/2014/main" id="{7E6F7DA5-4758-8B06-2D02-22839DE5DD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670" t="-247421" b="-17"/>
          <a:stretch/>
        </p:blipFill>
        <p:spPr>
          <a:xfrm rot="5400000">
            <a:off x="989826" y="3403657"/>
            <a:ext cx="5565457" cy="99275"/>
          </a:xfrm>
          <a:prstGeom prst="rect">
            <a:avLst/>
          </a:prstGeom>
        </p:spPr>
      </p:pic>
      <p:pic>
        <p:nvPicPr>
          <p:cNvPr id="11" name="Picture 10">
            <a:extLst>
              <a:ext uri="{FF2B5EF4-FFF2-40B4-BE49-F238E27FC236}">
                <a16:creationId xmlns:a16="http://schemas.microsoft.com/office/drawing/2014/main" id="{4307A6B3-A021-B212-B60E-DE5296EA51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784355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9168-BF16-1317-90DA-417C61FEC0E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2963BAC-44C4-CE57-93EE-4241DAC4FEE3}"/>
              </a:ext>
            </a:extLst>
          </p:cNvPr>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8ADC31EE-6384-59B5-2450-3C3ADB893D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D79B28-2954-8C7B-E674-88E25F37A40A}"/>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6" name="Footer Placeholder 5">
            <a:extLst>
              <a:ext uri="{FF2B5EF4-FFF2-40B4-BE49-F238E27FC236}">
                <a16:creationId xmlns:a16="http://schemas.microsoft.com/office/drawing/2014/main" id="{DEBFAB08-F3F5-286F-3B23-A2C4BF315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FFFDB-676D-226F-B557-3D325B0C3543}"/>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8" name="Picture 7">
            <a:extLst>
              <a:ext uri="{FF2B5EF4-FFF2-40B4-BE49-F238E27FC236}">
                <a16:creationId xmlns:a16="http://schemas.microsoft.com/office/drawing/2014/main" id="{97A20CFB-C7B6-904B-4ECC-3253C6F273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670" t="-247421" b="-17"/>
          <a:stretch/>
        </p:blipFill>
        <p:spPr>
          <a:xfrm rot="5400000">
            <a:off x="1040262" y="3353219"/>
            <a:ext cx="5464582" cy="99275"/>
          </a:xfrm>
          <a:prstGeom prst="rect">
            <a:avLst/>
          </a:prstGeom>
        </p:spPr>
      </p:pic>
      <p:pic>
        <p:nvPicPr>
          <p:cNvPr id="11" name="Picture 10">
            <a:extLst>
              <a:ext uri="{FF2B5EF4-FFF2-40B4-BE49-F238E27FC236}">
                <a16:creationId xmlns:a16="http://schemas.microsoft.com/office/drawing/2014/main" id="{4047B782-B253-7AD4-B3BD-AC4BD415E9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3654570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123D-0D68-9296-6A8A-7B5A30373F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41AAE0-389B-7AF7-8E3B-B2AE61D3E2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83AC4-9D28-3376-B45E-D991E58F10D2}"/>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D4E6CC0E-37D1-4DF1-04DA-179DD046D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A607E-5222-7729-A879-FF670B04CAF0}"/>
              </a:ext>
            </a:extLst>
          </p:cNvPr>
          <p:cNvSpPr>
            <a:spLocks noGrp="1"/>
          </p:cNvSpPr>
          <p:nvPr>
            <p:ph type="sldNum" sz="quarter" idx="12"/>
          </p:nvPr>
        </p:nvSpPr>
        <p:spPr/>
        <p:txBody>
          <a:bodyPr/>
          <a:lstStyle/>
          <a:p>
            <a:fld id="{E81567A6-26BD-F04D-A227-3EA812126086}" type="slidenum">
              <a:rPr lang="en-US" smtClean="0"/>
              <a:t>‹#›</a:t>
            </a:fld>
            <a:endParaRPr lang="en-US"/>
          </a:p>
        </p:txBody>
      </p:sp>
    </p:spTree>
    <p:extLst>
      <p:ext uri="{BB962C8B-B14F-4D97-AF65-F5344CB8AC3E}">
        <p14:creationId xmlns:p14="http://schemas.microsoft.com/office/powerpoint/2010/main" val="4097009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3F798E-E8D9-799D-FA6A-D1EC08D767B0}"/>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9A5B1F-2147-399A-54FD-A656F1B079BF}"/>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A7BC8-8EB0-981B-1FD5-FDA7033443FF}"/>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E6C4303C-6C70-C279-B582-37361B576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844B9-C206-B79B-57CB-93EE7008BB3B}"/>
              </a:ext>
            </a:extLst>
          </p:cNvPr>
          <p:cNvSpPr>
            <a:spLocks noGrp="1"/>
          </p:cNvSpPr>
          <p:nvPr>
            <p:ph type="sldNum" sz="quarter" idx="12"/>
          </p:nvPr>
        </p:nvSpPr>
        <p:spPr/>
        <p:txBody>
          <a:bodyPr/>
          <a:lstStyle/>
          <a:p>
            <a:fld id="{E81567A6-26BD-F04D-A227-3EA812126086}" type="slidenum">
              <a:rPr lang="en-US" smtClean="0"/>
              <a:t>‹#›</a:t>
            </a:fld>
            <a:endParaRPr lang="en-US"/>
          </a:p>
        </p:txBody>
      </p:sp>
    </p:spTree>
    <p:extLst>
      <p:ext uri="{BB962C8B-B14F-4D97-AF65-F5344CB8AC3E}">
        <p14:creationId xmlns:p14="http://schemas.microsoft.com/office/powerpoint/2010/main" val="1322086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5040630" y="493720"/>
            <a:ext cx="3474720" cy="1325563"/>
          </a:xfrm>
        </p:spPr>
        <p:txBody>
          <a:bodyPr/>
          <a:lstStyle>
            <a:lvl1pPr>
              <a:defRPr>
                <a:solidFill>
                  <a:schemeClr val="accent2"/>
                </a:solidFill>
              </a:defRPr>
            </a:lvl1pPr>
          </a:lstStyle>
          <a:p>
            <a:r>
              <a:rPr lang="en-US"/>
              <a:t>Click to edit Master title style</a:t>
            </a:r>
          </a:p>
        </p:txBody>
      </p:sp>
      <p:sp>
        <p:nvSpPr>
          <p:cNvPr id="3" name="Vertical Text Placeholder 2"/>
          <p:cNvSpPr>
            <a:spLocks noGrp="1"/>
          </p:cNvSpPr>
          <p:nvPr>
            <p:ph type="body" orient="vert" idx="1"/>
          </p:nvPr>
        </p:nvSpPr>
        <p:spPr>
          <a:xfrm rot="16200000">
            <a:off x="4712015" y="2270178"/>
            <a:ext cx="4254230" cy="3352441"/>
          </a:xfrm>
        </p:spPr>
        <p:txBody>
          <a:bodyPr vert="eaVert"/>
          <a:lstStyle>
            <a:lvl1pPr marL="171450" indent="-171450">
              <a:buFontTx/>
              <a:buBlip>
                <a:blip r:embed="rId2"/>
              </a:buBlip>
              <a:defRPr>
                <a:solidFill>
                  <a:schemeClr val="tx1"/>
                </a:solidFill>
              </a:defRPr>
            </a:lvl1pPr>
            <a:lvl2pPr marL="514350" indent="-171450">
              <a:buFontTx/>
              <a:buBlip>
                <a:blip r:embed="rId2"/>
              </a:buBlip>
              <a:defRPr>
                <a:solidFill>
                  <a:schemeClr val="tx1"/>
                </a:solidFill>
              </a:defRPr>
            </a:lvl2pPr>
            <a:lvl3pPr marL="857250" indent="-171450">
              <a:buFontTx/>
              <a:buBlip>
                <a:blip r:embed="rId2"/>
              </a:buBlip>
              <a:defRPr>
                <a:solidFill>
                  <a:schemeClr val="tx1"/>
                </a:solidFill>
              </a:defRPr>
            </a:lvl3pPr>
            <a:lvl4pPr marL="1200150" indent="-171450">
              <a:buFontTx/>
              <a:buBlip>
                <a:blip r:embed="rId2"/>
              </a:buBlip>
              <a:defRPr>
                <a:solidFill>
                  <a:schemeClr val="tx1"/>
                </a:solidFill>
              </a:defRPr>
            </a:lvl4pPr>
            <a:lvl5pPr marL="1543050" indent="-171450">
              <a:buFontTx/>
              <a:buBlip>
                <a:blip r:embed="rId2"/>
              </a:buBlip>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627737" y="6488168"/>
            <a:ext cx="402047"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pic>
        <p:nvPicPr>
          <p:cNvPr id="4" name="Picture 3" descr="Logo, company name&#10;&#10;Description automatically generated">
            <a:extLst>
              <a:ext uri="{FF2B5EF4-FFF2-40B4-BE49-F238E27FC236}">
                <a16:creationId xmlns:a16="http://schemas.microsoft.com/office/drawing/2014/main" id="{652764E6-2CD1-6AF5-02F9-096ED81EEA57}"/>
              </a:ext>
            </a:extLst>
          </p:cNvPr>
          <p:cNvPicPr>
            <a:picLocks noChangeAspect="1"/>
          </p:cNvPicPr>
          <p:nvPr userDrawn="1"/>
        </p:nvPicPr>
        <p:blipFill rotWithShape="1">
          <a:blip r:embed="rId3"/>
          <a:srcRect l="73020" r="1021"/>
          <a:stretch/>
        </p:blipFill>
        <p:spPr>
          <a:xfrm>
            <a:off x="1" y="1"/>
            <a:ext cx="4481612" cy="6858000"/>
          </a:xfrm>
          <a:prstGeom prst="rect">
            <a:avLst/>
          </a:prstGeom>
        </p:spPr>
      </p:pic>
    </p:spTree>
    <p:extLst>
      <p:ext uri="{BB962C8B-B14F-4D97-AF65-F5344CB8AC3E}">
        <p14:creationId xmlns:p14="http://schemas.microsoft.com/office/powerpoint/2010/main" val="2001895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4438291" y="493720"/>
            <a:ext cx="4077061" cy="1325563"/>
          </a:xfrm>
        </p:spPr>
        <p:txBody>
          <a:bodyPr>
            <a:normAutofit/>
          </a:bodyPr>
          <a:lstStyle>
            <a:lvl1pPr>
              <a:defRPr sz="2100" b="1">
                <a:solidFill>
                  <a:schemeClr val="accent2"/>
                </a:solidFill>
              </a:defRPr>
            </a:lvl1pPr>
          </a:lstStyle>
          <a:p>
            <a:r>
              <a:rPr lang="en-US"/>
              <a:t>Click to edit Master title style</a:t>
            </a:r>
          </a:p>
        </p:txBody>
      </p:sp>
      <p:sp>
        <p:nvSpPr>
          <p:cNvPr id="3" name="Vertical Text Placeholder 2"/>
          <p:cNvSpPr>
            <a:spLocks noGrp="1"/>
          </p:cNvSpPr>
          <p:nvPr>
            <p:ph type="body" orient="vert" idx="1"/>
          </p:nvPr>
        </p:nvSpPr>
        <p:spPr>
          <a:xfrm rot="16200000">
            <a:off x="4211322" y="2046251"/>
            <a:ext cx="4531004" cy="4077059"/>
          </a:xfrm>
        </p:spPr>
        <p:txBody>
          <a:bodyPr vert="eaVert">
            <a:normAutofit/>
          </a:bodyPr>
          <a:lstStyle>
            <a:lvl1pPr marL="171450" indent="-171450">
              <a:buFontTx/>
              <a:buBlip>
                <a:blip r:embed="rId2"/>
              </a:buBlip>
              <a:defRPr sz="1800">
                <a:solidFill>
                  <a:schemeClr val="tx1"/>
                </a:solidFill>
              </a:defRPr>
            </a:lvl1pPr>
            <a:lvl2pPr marL="514350" indent="-171450">
              <a:buFontTx/>
              <a:buBlip>
                <a:blip r:embed="rId2"/>
              </a:buBlip>
              <a:defRPr sz="1800">
                <a:solidFill>
                  <a:schemeClr val="tx1"/>
                </a:solidFill>
              </a:defRPr>
            </a:lvl2pPr>
            <a:lvl3pPr marL="857250" indent="-171450">
              <a:buFontTx/>
              <a:buBlip>
                <a:blip r:embed="rId2"/>
              </a:buBlip>
              <a:defRPr sz="1800">
                <a:solidFill>
                  <a:schemeClr val="tx1"/>
                </a:solidFill>
              </a:defRPr>
            </a:lvl3pPr>
            <a:lvl4pPr marL="1200150" indent="-171450">
              <a:buFontTx/>
              <a:buBlip>
                <a:blip r:embed="rId2"/>
              </a:buBlip>
              <a:defRPr sz="1800">
                <a:solidFill>
                  <a:schemeClr val="tx1"/>
                </a:solidFill>
              </a:defRPr>
            </a:lvl4pPr>
            <a:lvl5pPr marL="1543050" indent="-171450">
              <a:buFontTx/>
              <a:buBlip>
                <a:blip r:embed="rId2"/>
              </a:buBlip>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627737" y="6488168"/>
            <a:ext cx="402047"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sp>
        <p:nvSpPr>
          <p:cNvPr id="5" name="Picture Placeholder 4">
            <a:extLst>
              <a:ext uri="{FF2B5EF4-FFF2-40B4-BE49-F238E27FC236}">
                <a16:creationId xmlns:a16="http://schemas.microsoft.com/office/drawing/2014/main" id="{0419DB90-FAA2-2842-A5E0-2D6AE224DC4F}"/>
              </a:ext>
            </a:extLst>
          </p:cNvPr>
          <p:cNvSpPr>
            <a:spLocks noGrp="1"/>
          </p:cNvSpPr>
          <p:nvPr>
            <p:ph type="pic" sz="quarter" idx="13"/>
          </p:nvPr>
        </p:nvSpPr>
        <p:spPr>
          <a:xfrm>
            <a:off x="179943" y="0"/>
            <a:ext cx="3857221" cy="6853238"/>
          </a:xfrm>
        </p:spPr>
        <p:txBody>
          <a:bodyPr/>
          <a:lstStyle/>
          <a:p>
            <a:endParaRPr lang="en-US"/>
          </a:p>
        </p:txBody>
      </p:sp>
      <p:pic>
        <p:nvPicPr>
          <p:cNvPr id="4" name="Picture 3">
            <a:extLst>
              <a:ext uri="{FF2B5EF4-FFF2-40B4-BE49-F238E27FC236}">
                <a16:creationId xmlns:a16="http://schemas.microsoft.com/office/drawing/2014/main" id="{CE350C02-67F1-DC76-CDAC-36AE8BBAA9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73" t="1" r="-8803" b="6199"/>
          <a:stretch/>
        </p:blipFill>
        <p:spPr>
          <a:xfrm rot="5400000">
            <a:off x="-4091160" y="3185420"/>
            <a:ext cx="8304413" cy="237782"/>
          </a:xfrm>
          <a:prstGeom prst="rect">
            <a:avLst/>
          </a:prstGeom>
        </p:spPr>
      </p:pic>
    </p:spTree>
    <p:extLst>
      <p:ext uri="{BB962C8B-B14F-4D97-AF65-F5344CB8AC3E}">
        <p14:creationId xmlns:p14="http://schemas.microsoft.com/office/powerpoint/2010/main" val="4198230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alphaModFix amt="83000"/>
            <a:extLst>
              <a:ext uri="{28A0092B-C50C-407E-A947-70E740481C1C}">
                <a14:useLocalDpi xmlns:a14="http://schemas.microsoft.com/office/drawing/2010/main" val="0"/>
              </a:ext>
            </a:extLst>
          </a:blip>
          <a:srcRect t="2140" r="57444" b="46133"/>
          <a:stretch/>
        </p:blipFill>
        <p:spPr>
          <a:xfrm>
            <a:off x="-25400" y="0"/>
            <a:ext cx="9169400" cy="685800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289" y="141072"/>
            <a:ext cx="1765300" cy="1118023"/>
          </a:xfrm>
          <a:prstGeom prst="rect">
            <a:avLst/>
          </a:prstGeom>
        </p:spPr>
      </p:pic>
      <p:sp>
        <p:nvSpPr>
          <p:cNvPr id="8" name="Title 1"/>
          <p:cNvSpPr>
            <a:spLocks noGrp="1"/>
          </p:cNvSpPr>
          <p:nvPr>
            <p:ph type="title"/>
          </p:nvPr>
        </p:nvSpPr>
        <p:spPr>
          <a:xfrm>
            <a:off x="623888" y="1400164"/>
            <a:ext cx="7886700" cy="2852737"/>
          </a:xfrm>
        </p:spPr>
        <p:txBody>
          <a:bodyPr anchor="b"/>
          <a:lstStyle>
            <a:lvl1pPr>
              <a:defRPr sz="4500">
                <a:solidFill>
                  <a:schemeClr val="accent1"/>
                </a:solidFill>
              </a:defRPr>
            </a:lvl1pPr>
          </a:lstStyle>
          <a:p>
            <a:r>
              <a:rPr lang="en-US"/>
              <a:t>Click to edit Master title style</a:t>
            </a:r>
          </a:p>
        </p:txBody>
      </p:sp>
      <p:sp>
        <p:nvSpPr>
          <p:cNvPr id="9" name="Text Placeholder 2"/>
          <p:cNvSpPr>
            <a:spLocks noGrp="1"/>
          </p:cNvSpPr>
          <p:nvPr>
            <p:ph type="body" idx="1"/>
          </p:nvPr>
        </p:nvSpPr>
        <p:spPr>
          <a:xfrm>
            <a:off x="623888" y="4418004"/>
            <a:ext cx="7886700" cy="1500187"/>
          </a:xfrm>
        </p:spPr>
        <p:txBody>
          <a:bodyPr/>
          <a:lstStyle>
            <a:lvl1pPr marL="0" indent="0">
              <a:buNone/>
              <a:defRPr sz="180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15562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mt="83000"/>
            <a:extLst>
              <a:ext uri="{28A0092B-C50C-407E-A947-70E740481C1C}">
                <a14:useLocalDpi xmlns:a14="http://schemas.microsoft.com/office/drawing/2010/main" val="0"/>
              </a:ext>
            </a:extLst>
          </a:blip>
          <a:srcRect t="2140" r="57444" b="46133"/>
          <a:stretch/>
        </p:blipFill>
        <p:spPr>
          <a:xfrm>
            <a:off x="-25400" y="0"/>
            <a:ext cx="91694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2"/>
          </p:nvPr>
        </p:nvSpPr>
        <p:spPr>
          <a:xfrm>
            <a:off x="8515351" y="6446840"/>
            <a:ext cx="431276" cy="365125"/>
          </a:xfrm>
          <a:prstGeom prst="rect">
            <a:avLst/>
          </a:prstGeom>
        </p:spPr>
        <p:txBody>
          <a:bodyPr/>
          <a:lstStyle>
            <a:lvl1pPr>
              <a:defRPr b="1">
                <a:solidFill>
                  <a:srgbClr val="91795B"/>
                </a:solidFill>
                <a:latin typeface="+mj-lt"/>
              </a:defRPr>
            </a:lvl1pPr>
          </a:lstStyle>
          <a:p>
            <a:fld id="{DB2D449B-46F7-A647-925B-C1CEE05A1D70}" type="slidenum">
              <a:rPr lang="en-US" smtClean="0"/>
              <a:pPr/>
              <a:t>‹#›</a:t>
            </a:fld>
            <a:endParaRPr lang="en-US"/>
          </a:p>
        </p:txBody>
      </p:sp>
    </p:spTree>
    <p:extLst>
      <p:ext uri="{BB962C8B-B14F-4D97-AF65-F5344CB8AC3E}">
        <p14:creationId xmlns:p14="http://schemas.microsoft.com/office/powerpoint/2010/main" val="141369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5040630" y="493720"/>
            <a:ext cx="3474720" cy="1325563"/>
          </a:xfrm>
        </p:spPr>
        <p:txBody>
          <a:bodyPr/>
          <a:lstStyle>
            <a:lvl1pPr>
              <a:defRPr>
                <a:solidFill>
                  <a:schemeClr val="accent2"/>
                </a:solidFill>
              </a:defRPr>
            </a:lvl1pPr>
          </a:lstStyle>
          <a:p>
            <a:r>
              <a:rPr lang="en-US"/>
              <a:t>Click to edit Master title style</a:t>
            </a:r>
          </a:p>
        </p:txBody>
      </p:sp>
      <p:sp>
        <p:nvSpPr>
          <p:cNvPr id="3" name="Vertical Text Placeholder 2"/>
          <p:cNvSpPr>
            <a:spLocks noGrp="1"/>
          </p:cNvSpPr>
          <p:nvPr>
            <p:ph type="body" orient="vert" idx="1"/>
          </p:nvPr>
        </p:nvSpPr>
        <p:spPr>
          <a:xfrm rot="16200000">
            <a:off x="4650877" y="2485811"/>
            <a:ext cx="4254230" cy="3474719"/>
          </a:xfrm>
        </p:spPr>
        <p:txBody>
          <a:bodyPr vert="eaVert"/>
          <a:lstStyle>
            <a:lvl1pPr marL="171450" indent="-171450">
              <a:buFontTx/>
              <a:buBlip>
                <a:blip r:embed="rId2"/>
              </a:buBlip>
              <a:defRPr>
                <a:solidFill>
                  <a:schemeClr val="tx1"/>
                </a:solidFill>
              </a:defRPr>
            </a:lvl1pPr>
            <a:lvl2pPr marL="514350" indent="-171450">
              <a:buFontTx/>
              <a:buBlip>
                <a:blip r:embed="rId2"/>
              </a:buBlip>
              <a:defRPr>
                <a:solidFill>
                  <a:schemeClr val="tx1"/>
                </a:solidFill>
              </a:defRPr>
            </a:lvl2pPr>
            <a:lvl3pPr marL="857250" indent="-171450">
              <a:buFontTx/>
              <a:buBlip>
                <a:blip r:embed="rId2"/>
              </a:buBlip>
              <a:defRPr>
                <a:solidFill>
                  <a:schemeClr val="tx1"/>
                </a:solidFill>
              </a:defRPr>
            </a:lvl3pPr>
            <a:lvl4pPr marL="1200150" indent="-171450">
              <a:buFontTx/>
              <a:buBlip>
                <a:blip r:embed="rId2"/>
              </a:buBlip>
              <a:defRPr>
                <a:solidFill>
                  <a:schemeClr val="tx1"/>
                </a:solidFill>
              </a:defRPr>
            </a:lvl4pPr>
            <a:lvl5pPr marL="1543050" indent="-171450">
              <a:buFontTx/>
              <a:buBlip>
                <a:blip r:embed="rId2"/>
              </a:buBlip>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627737" y="6488168"/>
            <a:ext cx="402047"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sp>
        <p:nvSpPr>
          <p:cNvPr id="5" name="Picture Placeholder 4">
            <a:extLst>
              <a:ext uri="{FF2B5EF4-FFF2-40B4-BE49-F238E27FC236}">
                <a16:creationId xmlns:a16="http://schemas.microsoft.com/office/drawing/2014/main" id="{0419DB90-FAA2-2842-A5E0-2D6AE224DC4F}"/>
              </a:ext>
            </a:extLst>
          </p:cNvPr>
          <p:cNvSpPr>
            <a:spLocks noGrp="1"/>
          </p:cNvSpPr>
          <p:nvPr>
            <p:ph type="pic" sz="quarter" idx="13"/>
          </p:nvPr>
        </p:nvSpPr>
        <p:spPr>
          <a:xfrm>
            <a:off x="192882" y="0"/>
            <a:ext cx="4376738" cy="6853238"/>
          </a:xfrm>
        </p:spPr>
        <p:txBody>
          <a:bodyPr/>
          <a:lstStyle/>
          <a:p>
            <a:endParaRPr lang="en-US"/>
          </a:p>
        </p:txBody>
      </p:sp>
      <p:pic>
        <p:nvPicPr>
          <p:cNvPr id="4" name="Picture 3">
            <a:extLst>
              <a:ext uri="{FF2B5EF4-FFF2-40B4-BE49-F238E27FC236}">
                <a16:creationId xmlns:a16="http://schemas.microsoft.com/office/drawing/2014/main" id="{D786DDF8-F0A4-7E2C-D235-1DC3A02618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73" t="1" r="-8803" b="6199"/>
          <a:stretch/>
        </p:blipFill>
        <p:spPr>
          <a:xfrm rot="5400000">
            <a:off x="-4091160" y="3185420"/>
            <a:ext cx="8304413" cy="237782"/>
          </a:xfrm>
          <a:prstGeom prst="rect">
            <a:avLst/>
          </a:prstGeom>
        </p:spPr>
      </p:pic>
    </p:spTree>
    <p:extLst>
      <p:ext uri="{BB962C8B-B14F-4D97-AF65-F5344CB8AC3E}">
        <p14:creationId xmlns:p14="http://schemas.microsoft.com/office/powerpoint/2010/main" val="302647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C3997-1880-C7A7-8302-EE6C5E21B2E8}"/>
              </a:ext>
            </a:extLst>
          </p:cNvPr>
          <p:cNvSpPr>
            <a:spLocks noGrp="1"/>
          </p:cNvSpPr>
          <p:nvPr>
            <p:ph type="title"/>
          </p:nvPr>
        </p:nvSpPr>
        <p:spPr>
          <a:xfrm>
            <a:off x="629842"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B46759-68D2-0DCA-16C8-832B7FD7D532}"/>
              </a:ext>
            </a:extLst>
          </p:cNvPr>
          <p:cNvSpPr>
            <a:spLocks noGrp="1"/>
          </p:cNvSpPr>
          <p:nvPr>
            <p:ph type="body" idx="1"/>
          </p:nvPr>
        </p:nvSpPr>
        <p:spPr>
          <a:xfrm>
            <a:off x="629842" y="1681163"/>
            <a:ext cx="3868340" cy="823912"/>
          </a:xfrm>
        </p:spPr>
        <p:txBody>
          <a:bodyPr anchor="b"/>
          <a:lstStyle>
            <a:lvl1pPr marL="0" indent="0">
              <a:buNone/>
              <a:defRPr sz="2400" b="1">
                <a:solidFill>
                  <a:schemeClr val="accent2"/>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1BAA2B-0B85-D4F0-EA72-BE848A2486C3}"/>
              </a:ext>
            </a:extLst>
          </p:cNvPr>
          <p:cNvSpPr>
            <a:spLocks noGrp="1"/>
          </p:cNvSpPr>
          <p:nvPr>
            <p:ph sz="half" idx="2"/>
          </p:nvPr>
        </p:nvSpPr>
        <p:spPr>
          <a:xfrm>
            <a:off x="629842" y="2505076"/>
            <a:ext cx="3868340"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2F4AE1-CDDE-7E5E-D171-488CAE29E422}"/>
              </a:ext>
            </a:extLst>
          </p:cNvPr>
          <p:cNvSpPr>
            <a:spLocks noGrp="1"/>
          </p:cNvSpPr>
          <p:nvPr>
            <p:ph type="body" sz="quarter" idx="3"/>
          </p:nvPr>
        </p:nvSpPr>
        <p:spPr>
          <a:xfrm>
            <a:off x="4629152" y="1681163"/>
            <a:ext cx="3887391" cy="823912"/>
          </a:xfrm>
        </p:spPr>
        <p:txBody>
          <a:bodyPr anchor="b"/>
          <a:lstStyle>
            <a:lvl1pPr marL="0" indent="0">
              <a:buNone/>
              <a:defRPr sz="2400" b="1">
                <a:solidFill>
                  <a:schemeClr val="accent2"/>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84E5BE-8CA3-CD48-B469-88AB324F071C}"/>
              </a:ext>
            </a:extLst>
          </p:cNvPr>
          <p:cNvSpPr>
            <a:spLocks noGrp="1"/>
          </p:cNvSpPr>
          <p:nvPr>
            <p:ph sz="quarter" idx="4"/>
          </p:nvPr>
        </p:nvSpPr>
        <p:spPr>
          <a:xfrm>
            <a:off x="4629152" y="2505076"/>
            <a:ext cx="3887391"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D00866-101F-517A-A6F9-A635142C66B2}"/>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8" name="Footer Placeholder 7">
            <a:extLst>
              <a:ext uri="{FF2B5EF4-FFF2-40B4-BE49-F238E27FC236}">
                <a16:creationId xmlns:a16="http://schemas.microsoft.com/office/drawing/2014/main" id="{6A0118CB-3BED-4B68-40E2-093F0DD853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462865-09D6-2873-1CCF-5DB1138A5525}"/>
              </a:ext>
            </a:extLst>
          </p:cNvPr>
          <p:cNvSpPr>
            <a:spLocks noGrp="1"/>
          </p:cNvSpPr>
          <p:nvPr>
            <p:ph type="sldNum" sz="quarter" idx="12"/>
          </p:nvPr>
        </p:nvSpPr>
        <p:spPr/>
        <p:txBody>
          <a:bodyPr/>
          <a:lstStyle/>
          <a:p>
            <a:fld id="{E81567A6-26BD-F04D-A227-3EA812126086}" type="slidenum">
              <a:rPr lang="en-US" smtClean="0"/>
              <a:t>‹#›</a:t>
            </a:fld>
            <a:endParaRPr lang="en-US"/>
          </a:p>
        </p:txBody>
      </p:sp>
    </p:spTree>
    <p:extLst>
      <p:ext uri="{BB962C8B-B14F-4D97-AF65-F5344CB8AC3E}">
        <p14:creationId xmlns:p14="http://schemas.microsoft.com/office/powerpoint/2010/main" val="8719170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628650" y="508008"/>
            <a:ext cx="7886700" cy="1325563"/>
          </a:xfrm>
        </p:spPr>
        <p:txBody>
          <a:bodyPr/>
          <a:lstStyle/>
          <a:p>
            <a:r>
              <a:rPr lang="en-US"/>
              <a:t>Click to edit Master title style</a:t>
            </a:r>
          </a:p>
        </p:txBody>
      </p:sp>
      <p:sp>
        <p:nvSpPr>
          <p:cNvPr id="3" name="Content Placeholder 2"/>
          <p:cNvSpPr>
            <a:spLocks noGrp="1"/>
          </p:cNvSpPr>
          <p:nvPr>
            <p:ph idx="1"/>
          </p:nvPr>
        </p:nvSpPr>
        <p:spPr>
          <a:xfrm>
            <a:off x="628650" y="1968505"/>
            <a:ext cx="7886700" cy="4351338"/>
          </a:xfrm>
        </p:spPr>
        <p:txBody>
          <a:bodyPr/>
          <a:lstStyle>
            <a:lvl1pPr marL="171450" indent="-171450">
              <a:buFontTx/>
              <a:buBlip>
                <a:blip r:embed="rId2"/>
              </a:buBlip>
              <a:defRPr>
                <a:solidFill>
                  <a:schemeClr val="tx1"/>
                </a:solidFill>
              </a:defRPr>
            </a:lvl1pPr>
            <a:lvl2pPr marL="514350" indent="-171450">
              <a:buFontTx/>
              <a:buBlip>
                <a:blip r:embed="rId2"/>
              </a:buBlip>
              <a:defRPr>
                <a:solidFill>
                  <a:schemeClr val="tx1"/>
                </a:solidFill>
              </a:defRPr>
            </a:lvl2pPr>
            <a:lvl3pPr marL="857250" indent="-171450">
              <a:buFontTx/>
              <a:buBlip>
                <a:blip r:embed="rId2"/>
              </a:buBlip>
              <a:defRPr>
                <a:solidFill>
                  <a:schemeClr val="tx1"/>
                </a:solidFill>
              </a:defRPr>
            </a:lvl3pPr>
            <a:lvl4pPr marL="1200150" indent="-171450">
              <a:buFontTx/>
              <a:buBlip>
                <a:blip r:embed="rId2"/>
              </a:buBlip>
              <a:defRPr>
                <a:solidFill>
                  <a:schemeClr val="tx1"/>
                </a:solidFill>
              </a:defRPr>
            </a:lvl4pPr>
            <a:lvl5pPr marL="1543050" indent="-171450">
              <a:buFontTx/>
              <a:buBlip>
                <a:blip r:embed="rId2"/>
              </a:buBlip>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2"/>
          </p:nvPr>
        </p:nvSpPr>
        <p:spPr>
          <a:xfrm>
            <a:off x="8515351" y="6446840"/>
            <a:ext cx="431276"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pic>
        <p:nvPicPr>
          <p:cNvPr id="4" name="Picture 3">
            <a:extLst>
              <a:ext uri="{FF2B5EF4-FFF2-40B4-BE49-F238E27FC236}">
                <a16:creationId xmlns:a16="http://schemas.microsoft.com/office/drawing/2014/main" id="{68ADC403-08CC-7DFA-823A-A39ACFA45FB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1125023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 No Background">
    <p:spTree>
      <p:nvGrpSpPr>
        <p:cNvPr id="1" name=""/>
        <p:cNvGrpSpPr/>
        <p:nvPr/>
      </p:nvGrpSpPr>
      <p:grpSpPr>
        <a:xfrm>
          <a:off x="0" y="0"/>
          <a:ext cx="0" cy="0"/>
          <a:chOff x="0" y="0"/>
          <a:chExt cx="0" cy="0"/>
        </a:xfrm>
      </p:grpSpPr>
      <p:sp>
        <p:nvSpPr>
          <p:cNvPr id="2" name="Title 1"/>
          <p:cNvSpPr>
            <a:spLocks noGrp="1"/>
          </p:cNvSpPr>
          <p:nvPr>
            <p:ph type="title"/>
          </p:nvPr>
        </p:nvSpPr>
        <p:spPr>
          <a:xfrm>
            <a:off x="628650" y="522296"/>
            <a:ext cx="7886700" cy="1325563"/>
          </a:xfrm>
        </p:spPr>
        <p:txBody>
          <a:bodyPr/>
          <a:lstStyle/>
          <a:p>
            <a:r>
              <a:rPr lang="en-US"/>
              <a:t>Click to edit Master title style</a:t>
            </a:r>
          </a:p>
        </p:txBody>
      </p:sp>
      <p:sp>
        <p:nvSpPr>
          <p:cNvPr id="5" name="Slide Number Placeholder 5"/>
          <p:cNvSpPr>
            <a:spLocks noGrp="1"/>
          </p:cNvSpPr>
          <p:nvPr>
            <p:ph type="sldNum" sz="quarter" idx="12"/>
          </p:nvPr>
        </p:nvSpPr>
        <p:spPr>
          <a:xfrm>
            <a:off x="8515351" y="6446840"/>
            <a:ext cx="431276" cy="365125"/>
          </a:xfrm>
          <a:prstGeom prst="rect">
            <a:avLst/>
          </a:prstGeom>
        </p:spPr>
        <p:txBody>
          <a:bodyPr/>
          <a:lstStyle>
            <a:lvl1pPr>
              <a:defRPr b="1">
                <a:solidFill>
                  <a:schemeClr val="accent4"/>
                </a:solidFill>
                <a:latin typeface="+mj-lt"/>
              </a:defRPr>
            </a:lvl1pPr>
          </a:lstStyle>
          <a:p>
            <a:fld id="{DB2D449B-46F7-A647-925B-C1CEE05A1D70}" type="slidenum">
              <a:rPr lang="en-US" smtClean="0"/>
              <a:pPr/>
              <a:t>‹#›</a:t>
            </a:fld>
            <a:endParaRPr lang="en-US"/>
          </a:p>
        </p:txBody>
      </p:sp>
      <p:sp>
        <p:nvSpPr>
          <p:cNvPr id="6" name="Content Placeholder 2"/>
          <p:cNvSpPr>
            <a:spLocks noGrp="1"/>
          </p:cNvSpPr>
          <p:nvPr>
            <p:ph sz="half" idx="1"/>
          </p:nvPr>
        </p:nvSpPr>
        <p:spPr>
          <a:xfrm>
            <a:off x="628650" y="1982793"/>
            <a:ext cx="3886200" cy="4351338"/>
          </a:xfrm>
        </p:spPr>
        <p:txBody>
          <a:bodyPr/>
          <a:lstStyle>
            <a:lvl1pPr marL="171450" indent="-171450">
              <a:buFontTx/>
              <a:buBlip>
                <a:blip r:embed="rId2"/>
              </a:buBlip>
              <a:defRPr>
                <a:solidFill>
                  <a:schemeClr val="tx1"/>
                </a:solidFill>
              </a:defRPr>
            </a:lvl1pPr>
            <a:lvl2pPr marL="514350" indent="-171450">
              <a:buFontTx/>
              <a:buBlip>
                <a:blip r:embed="rId2"/>
              </a:buBlip>
              <a:defRPr>
                <a:solidFill>
                  <a:schemeClr val="tx1"/>
                </a:solidFill>
              </a:defRPr>
            </a:lvl2pPr>
            <a:lvl3pPr marL="857250" indent="-171450">
              <a:buFontTx/>
              <a:buBlip>
                <a:blip r:embed="rId2"/>
              </a:buBlip>
              <a:defRPr>
                <a:solidFill>
                  <a:schemeClr val="tx1"/>
                </a:solidFill>
              </a:defRPr>
            </a:lvl3pPr>
            <a:lvl4pPr marL="1200150" indent="-171450">
              <a:buFontTx/>
              <a:buBlip>
                <a:blip r:embed="rId2"/>
              </a:buBlip>
              <a:defRPr>
                <a:solidFill>
                  <a:schemeClr val="tx1"/>
                </a:solidFill>
              </a:defRPr>
            </a:lvl4pPr>
            <a:lvl5pPr marL="1543050" indent="-171450">
              <a:buFontTx/>
              <a:buBlip>
                <a:blip r:embed="rId2"/>
              </a:buBlip>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629150" y="1982793"/>
            <a:ext cx="3886200" cy="4351338"/>
          </a:xfrm>
        </p:spPr>
        <p:txBody>
          <a:bodyPr/>
          <a:lstStyle>
            <a:lvl1pPr marL="171450" indent="-171450">
              <a:buFontTx/>
              <a:buBlip>
                <a:blip r:embed="rId2"/>
              </a:buBlip>
              <a:defRPr>
                <a:solidFill>
                  <a:schemeClr val="tx1"/>
                </a:solidFill>
              </a:defRPr>
            </a:lvl1pPr>
            <a:lvl2pPr marL="514350" indent="-171450">
              <a:buFontTx/>
              <a:buBlip>
                <a:blip r:embed="rId2"/>
              </a:buBlip>
              <a:defRPr>
                <a:solidFill>
                  <a:schemeClr val="tx1"/>
                </a:solidFill>
              </a:defRPr>
            </a:lvl2pPr>
            <a:lvl3pPr marL="857250" indent="-171450">
              <a:buFontTx/>
              <a:buBlip>
                <a:blip r:embed="rId2"/>
              </a:buBlip>
              <a:defRPr>
                <a:solidFill>
                  <a:schemeClr val="tx1"/>
                </a:solidFill>
              </a:defRPr>
            </a:lvl3pPr>
            <a:lvl4pPr marL="1200150" indent="-171450">
              <a:buFontTx/>
              <a:buBlip>
                <a:blip r:embed="rId2"/>
              </a:buBlip>
              <a:defRPr>
                <a:solidFill>
                  <a:schemeClr val="tx1"/>
                </a:solidFill>
              </a:defRPr>
            </a:lvl4pPr>
            <a:lvl5pPr marL="1543050" indent="-171450">
              <a:buFontTx/>
              <a:buBlip>
                <a:blip r:embed="rId2"/>
              </a:buBlip>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62D6FC-8267-D313-5EE0-6FE4A325DA2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1023915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 No Background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5"/>
          <p:cNvSpPr>
            <a:spLocks noGrp="1"/>
          </p:cNvSpPr>
          <p:nvPr>
            <p:ph type="sldNum" sz="quarter" idx="12"/>
          </p:nvPr>
        </p:nvSpPr>
        <p:spPr>
          <a:xfrm>
            <a:off x="8515351" y="6446840"/>
            <a:ext cx="431276"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pic>
        <p:nvPicPr>
          <p:cNvPr id="3" name="Picture 2">
            <a:extLst>
              <a:ext uri="{FF2B5EF4-FFF2-40B4-BE49-F238E27FC236}">
                <a16:creationId xmlns:a16="http://schemas.microsoft.com/office/drawing/2014/main" id="{291429E3-37A6-0333-4A25-429FB72279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32452107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682752"/>
            <a:ext cx="4629150" cy="5561394"/>
          </a:xfrm>
        </p:spPr>
        <p:txBody>
          <a:bodyPr/>
          <a:lstStyle>
            <a:lvl1pPr marL="171450" indent="-171450">
              <a:buFontTx/>
              <a:buBlip>
                <a:blip r:embed="rId2"/>
              </a:buBlip>
              <a:defRPr sz="2400">
                <a:solidFill>
                  <a:schemeClr val="tx1"/>
                </a:solidFill>
              </a:defRPr>
            </a:lvl1pPr>
            <a:lvl2pPr marL="514350" indent="-171450">
              <a:buFontTx/>
              <a:buBlip>
                <a:blip r:embed="rId2"/>
              </a:buBlip>
              <a:defRPr sz="2100">
                <a:solidFill>
                  <a:schemeClr val="tx1"/>
                </a:solidFill>
              </a:defRPr>
            </a:lvl2pPr>
            <a:lvl3pPr marL="857250" indent="-171450">
              <a:buFontTx/>
              <a:buBlip>
                <a:blip r:embed="rId2"/>
              </a:buBlip>
              <a:defRPr sz="1800">
                <a:solidFill>
                  <a:schemeClr val="tx1"/>
                </a:solidFill>
              </a:defRPr>
            </a:lvl3pPr>
            <a:lvl4pPr marL="1200150" indent="-171450">
              <a:buFontTx/>
              <a:buBlip>
                <a:blip r:embed="rId2"/>
              </a:buBlip>
              <a:defRPr sz="1500">
                <a:solidFill>
                  <a:schemeClr val="tx1"/>
                </a:solidFill>
              </a:defRPr>
            </a:lvl4pPr>
            <a:lvl5pPr marL="1543050" indent="-171450">
              <a:buFontTx/>
              <a:buBlip>
                <a:blip r:embed="rId2"/>
              </a:buBlip>
              <a:defRPr sz="1500">
                <a:solidFill>
                  <a:schemeClr val="tx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516542" y="6446840"/>
            <a:ext cx="430085"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sp>
        <p:nvSpPr>
          <p:cNvPr id="11" name="Title 1"/>
          <p:cNvSpPr>
            <a:spLocks noGrp="1"/>
          </p:cNvSpPr>
          <p:nvPr>
            <p:ph type="title"/>
          </p:nvPr>
        </p:nvSpPr>
        <p:spPr>
          <a:xfrm>
            <a:off x="629841" y="682752"/>
            <a:ext cx="2949178" cy="1105322"/>
          </a:xfrm>
        </p:spPr>
        <p:txBody>
          <a:bodyPr anchor="b"/>
          <a:lstStyle>
            <a:lvl1pPr>
              <a:defRPr sz="2400">
                <a:solidFill>
                  <a:schemeClr val="accent2"/>
                </a:solidFill>
              </a:defRPr>
            </a:lvl1pPr>
          </a:lstStyle>
          <a:p>
            <a:r>
              <a:rPr lang="en-US"/>
              <a:t>Click to edit Master title style</a:t>
            </a:r>
          </a:p>
        </p:txBody>
      </p:sp>
      <p:sp>
        <p:nvSpPr>
          <p:cNvPr id="12" name="Text Placeholder 3"/>
          <p:cNvSpPr>
            <a:spLocks noGrp="1"/>
          </p:cNvSpPr>
          <p:nvPr>
            <p:ph type="body" sz="half" idx="2"/>
          </p:nvPr>
        </p:nvSpPr>
        <p:spPr>
          <a:xfrm>
            <a:off x="629841" y="2109216"/>
            <a:ext cx="2949178" cy="4134931"/>
          </a:xfrm>
        </p:spPr>
        <p:txBody>
          <a:bodyPr/>
          <a:lstStyle>
            <a:lvl1pPr marL="0" indent="0">
              <a:buNone/>
              <a:defRPr sz="1200">
                <a:solidFill>
                  <a:schemeClr val="accent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33670" t="-247421" b="-17"/>
          <a:stretch/>
        </p:blipFill>
        <p:spPr>
          <a:xfrm rot="5400000">
            <a:off x="989826" y="3403657"/>
            <a:ext cx="5565457" cy="99275"/>
          </a:xfrm>
          <a:prstGeom prst="rect">
            <a:avLst/>
          </a:prstGeom>
        </p:spPr>
      </p:pic>
      <p:pic>
        <p:nvPicPr>
          <p:cNvPr id="2" name="Picture 1">
            <a:extLst>
              <a:ext uri="{FF2B5EF4-FFF2-40B4-BE49-F238E27FC236}">
                <a16:creationId xmlns:a16="http://schemas.microsoft.com/office/drawing/2014/main" id="{F884BF0C-ED50-3288-470C-CECAA52388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1407305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82752"/>
            <a:ext cx="2949178" cy="1105322"/>
          </a:xfrm>
        </p:spPr>
        <p:txBody>
          <a:bodyPr anchor="b"/>
          <a:lstStyle>
            <a:lvl1pPr>
              <a:defRPr sz="2400">
                <a:solidFill>
                  <a:schemeClr val="accent2"/>
                </a:solidFill>
              </a:defRPr>
            </a:lvl1pPr>
          </a:lstStyle>
          <a:p>
            <a:r>
              <a:rPr lang="en-US"/>
              <a:t>Click to edit Master title style</a:t>
            </a:r>
          </a:p>
        </p:txBody>
      </p:sp>
      <p:sp>
        <p:nvSpPr>
          <p:cNvPr id="3" name="Picture Placeholder 2"/>
          <p:cNvSpPr>
            <a:spLocks noGrp="1"/>
          </p:cNvSpPr>
          <p:nvPr>
            <p:ph type="pic" idx="1"/>
          </p:nvPr>
        </p:nvSpPr>
        <p:spPr>
          <a:xfrm>
            <a:off x="3887391" y="682754"/>
            <a:ext cx="4629150" cy="541801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9" name="Slide Number Placeholder 5"/>
          <p:cNvSpPr>
            <a:spLocks noGrp="1"/>
          </p:cNvSpPr>
          <p:nvPr>
            <p:ph type="sldNum" sz="quarter" idx="12"/>
          </p:nvPr>
        </p:nvSpPr>
        <p:spPr>
          <a:xfrm>
            <a:off x="8516542" y="6446840"/>
            <a:ext cx="430085" cy="365125"/>
          </a:xfrm>
          <a:prstGeom prst="rect">
            <a:avLst/>
          </a:prstGeom>
        </p:spPr>
        <p:txBody>
          <a:bodyPr/>
          <a:lstStyle>
            <a:lvl1pPr>
              <a:defRPr b="1">
                <a:solidFill>
                  <a:srgbClr val="F04E23"/>
                </a:solidFill>
                <a:latin typeface="+mj-lt"/>
              </a:defRPr>
            </a:lvl1pPr>
          </a:lstStyle>
          <a:p>
            <a:fld id="{DB2D449B-46F7-A647-925B-C1CEE05A1D70}" type="slidenum">
              <a:rPr lang="en-US" smtClean="0"/>
              <a:pPr/>
              <a:t>‹#›</a:t>
            </a:fld>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33670" t="-247421" b="-17"/>
          <a:stretch/>
        </p:blipFill>
        <p:spPr>
          <a:xfrm rot="5400000">
            <a:off x="1040262" y="3353219"/>
            <a:ext cx="5464582" cy="99275"/>
          </a:xfrm>
          <a:prstGeom prst="rect">
            <a:avLst/>
          </a:prstGeom>
        </p:spPr>
      </p:pic>
      <p:sp>
        <p:nvSpPr>
          <p:cNvPr id="13" name="Text Placeholder 3"/>
          <p:cNvSpPr>
            <a:spLocks noGrp="1"/>
          </p:cNvSpPr>
          <p:nvPr>
            <p:ph type="body" sz="half" idx="2"/>
          </p:nvPr>
        </p:nvSpPr>
        <p:spPr>
          <a:xfrm>
            <a:off x="629841" y="2109218"/>
            <a:ext cx="2949178" cy="3991547"/>
          </a:xfrm>
        </p:spPr>
        <p:txBody>
          <a:bodyPr/>
          <a:lstStyle>
            <a:lvl1pPr marL="0" indent="0">
              <a:buNone/>
              <a:defRPr sz="1200">
                <a:solidFill>
                  <a:schemeClr val="accent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4" name="Picture 3">
            <a:extLst>
              <a:ext uri="{FF2B5EF4-FFF2-40B4-BE49-F238E27FC236}">
                <a16:creationId xmlns:a16="http://schemas.microsoft.com/office/drawing/2014/main" id="{2F1345A1-4EC9-916F-0FBA-7E987CD68AD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2113100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ACC141-A6BF-5742-A57A-F633DAFF127D}"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418EF-855B-094B-BB44-CB1822D4B7B7}" type="slidenum">
              <a:rPr lang="en-US" smtClean="0"/>
              <a:t>‹#›</a:t>
            </a:fld>
            <a:endParaRPr lang="en-US"/>
          </a:p>
        </p:txBody>
      </p:sp>
    </p:spTree>
    <p:extLst>
      <p:ext uri="{BB962C8B-B14F-4D97-AF65-F5344CB8AC3E}">
        <p14:creationId xmlns:p14="http://schemas.microsoft.com/office/powerpoint/2010/main" val="14476726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13D10A8-6B89-4FD3-A839-5B019C66ECD1}" type="slidenum">
              <a:rPr lang="en-US" altLang="en-US" smtClean="0"/>
              <a:pPr>
                <a:defRPr/>
              </a:pPr>
              <a:t>‹#›</a:t>
            </a:fld>
            <a:endParaRPr lang="en-US" altLang="en-US"/>
          </a:p>
        </p:txBody>
      </p:sp>
    </p:spTree>
    <p:extLst>
      <p:ext uri="{BB962C8B-B14F-4D97-AF65-F5344CB8AC3E}">
        <p14:creationId xmlns:p14="http://schemas.microsoft.com/office/powerpoint/2010/main" val="22816500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68AF2E-922B-4A67-AC69-32859B39E090}"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35003437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68AF2E-922B-4A67-AC69-32859B39E090}"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27493056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68AF2E-922B-4A67-AC69-32859B39E090}"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37599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492A-6333-FB11-BC1D-254176BFD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2FE693-25A1-108E-5E8C-91865CE40981}"/>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4" name="Footer Placeholder 3">
            <a:extLst>
              <a:ext uri="{FF2B5EF4-FFF2-40B4-BE49-F238E27FC236}">
                <a16:creationId xmlns:a16="http://schemas.microsoft.com/office/drawing/2014/main" id="{33FB8CA3-6425-89BC-C818-88D9A2C4E3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EC2949-D3D1-9F64-1150-6B27A09FEAB9}"/>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9" name="Picture 8">
            <a:extLst>
              <a:ext uri="{FF2B5EF4-FFF2-40B4-BE49-F238E27FC236}">
                <a16:creationId xmlns:a16="http://schemas.microsoft.com/office/drawing/2014/main" id="{A72378AF-9CC7-41E3-DBD8-0F46CD2D47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6199"/>
          <a:stretch/>
        </p:blipFill>
        <p:spPr>
          <a:xfrm rot="10800000">
            <a:off x="-1" y="1438794"/>
            <a:ext cx="9144000" cy="365127"/>
          </a:xfrm>
          <a:prstGeom prst="rect">
            <a:avLst/>
          </a:prstGeom>
        </p:spPr>
      </p:pic>
      <p:pic>
        <p:nvPicPr>
          <p:cNvPr id="10" name="Picture 9">
            <a:extLst>
              <a:ext uri="{FF2B5EF4-FFF2-40B4-BE49-F238E27FC236}">
                <a16:creationId xmlns:a16="http://schemas.microsoft.com/office/drawing/2014/main" id="{EC413585-4622-EF08-6791-2ACD72AB13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5743"/>
          <a:stretch/>
        </p:blipFill>
        <p:spPr>
          <a:xfrm rot="10800000">
            <a:off x="-1" y="6771349"/>
            <a:ext cx="9144000" cy="133350"/>
          </a:xfrm>
          <a:prstGeom prst="rect">
            <a:avLst/>
          </a:prstGeom>
        </p:spPr>
      </p:pic>
    </p:spTree>
    <p:extLst>
      <p:ext uri="{BB962C8B-B14F-4D97-AF65-F5344CB8AC3E}">
        <p14:creationId xmlns:p14="http://schemas.microsoft.com/office/powerpoint/2010/main" val="2334887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68AF2E-922B-4A67-AC69-32859B39E090}"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1653385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68AF2E-922B-4A67-AC69-32859B39E090}"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22205184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E68AF2E-922B-4A67-AC69-32859B39E090}"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377231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E68AF2E-922B-4A67-AC69-32859B39E090}"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1178918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8AF2E-922B-4A67-AC69-32859B39E090}"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28933004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8AF2E-922B-4A67-AC69-32859B39E090}"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27A37-3AD6-4BBF-A007-61F9FD3A793C}" type="slidenum">
              <a:rPr lang="en-US" smtClean="0"/>
              <a:t>‹#›</a:t>
            </a:fld>
            <a:endParaRPr lang="en-US"/>
          </a:p>
        </p:txBody>
      </p:sp>
    </p:spTree>
    <p:extLst>
      <p:ext uri="{BB962C8B-B14F-4D97-AF65-F5344CB8AC3E}">
        <p14:creationId xmlns:p14="http://schemas.microsoft.com/office/powerpoint/2010/main" val="1126246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62000" y="2133602"/>
            <a:ext cx="7620000" cy="609599"/>
          </a:xfrm>
          <a:prstGeom prst="rect">
            <a:avLst/>
          </a:prstGeom>
        </p:spPr>
        <p:txBody>
          <a:bodyPr anchor="t">
            <a:noAutofit/>
          </a:bodyPr>
          <a:lstStyle>
            <a:lvl1pPr algn="ctr">
              <a:defRPr sz="4000" baseline="0">
                <a:latin typeface="Arial"/>
                <a:cs typeface="Arial"/>
              </a:defRPr>
            </a:lvl1pPr>
          </a:lstStyle>
          <a:p>
            <a:r>
              <a:rPr lang="en-US"/>
              <a:t>Click to add title</a:t>
            </a:r>
          </a:p>
        </p:txBody>
      </p:sp>
    </p:spTree>
    <p:extLst>
      <p:ext uri="{BB962C8B-B14F-4D97-AF65-F5344CB8AC3E}">
        <p14:creationId xmlns:p14="http://schemas.microsoft.com/office/powerpoint/2010/main" val="625950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E8A87-8F82-28B4-CE1B-12B43110AE91}"/>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3" name="Footer Placeholder 2">
            <a:extLst>
              <a:ext uri="{FF2B5EF4-FFF2-40B4-BE49-F238E27FC236}">
                <a16:creationId xmlns:a16="http://schemas.microsoft.com/office/drawing/2014/main" id="{4023CA1C-519B-9255-8C45-FF99729144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9BA0A-683C-CA33-01CE-4D21C428539D}"/>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7" name="Picture 6">
            <a:extLst>
              <a:ext uri="{FF2B5EF4-FFF2-40B4-BE49-F238E27FC236}">
                <a16:creationId xmlns:a16="http://schemas.microsoft.com/office/drawing/2014/main" id="{8C042EE0-4C0F-26A6-C5F9-EB57D959B7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5743"/>
          <a:stretch/>
        </p:blipFill>
        <p:spPr>
          <a:xfrm rot="10800000">
            <a:off x="-1" y="6738099"/>
            <a:ext cx="9144000" cy="133350"/>
          </a:xfrm>
          <a:prstGeom prst="rect">
            <a:avLst/>
          </a:prstGeom>
        </p:spPr>
      </p:pic>
    </p:spTree>
    <p:extLst>
      <p:ext uri="{BB962C8B-B14F-4D97-AF65-F5344CB8AC3E}">
        <p14:creationId xmlns:p14="http://schemas.microsoft.com/office/powerpoint/2010/main" val="2549871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12FE-F1A9-537D-2497-85C67E39DF13}"/>
              </a:ext>
            </a:extLst>
          </p:cNvPr>
          <p:cNvSpPr>
            <a:spLocks noGrp="1"/>
          </p:cNvSpPr>
          <p:nvPr>
            <p:ph type="title"/>
          </p:nvPr>
        </p:nvSpPr>
        <p:spPr>
          <a:xfrm>
            <a:off x="629843" y="457200"/>
            <a:ext cx="294917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88C8EB-4558-824D-3C5A-8E7A1B853B7A}"/>
              </a:ext>
            </a:extLst>
          </p:cNvPr>
          <p:cNvSpPr>
            <a:spLocks noGrp="1"/>
          </p:cNvSpPr>
          <p:nvPr>
            <p:ph idx="1"/>
          </p:nvPr>
        </p:nvSpPr>
        <p:spPr>
          <a:xfrm>
            <a:off x="3887391" y="987426"/>
            <a:ext cx="4629151"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D68CB8-4DDF-0C11-01BA-CF22803B313E}"/>
              </a:ext>
            </a:extLst>
          </p:cNvPr>
          <p:cNvSpPr>
            <a:spLocks noGrp="1"/>
          </p:cNvSpPr>
          <p:nvPr>
            <p:ph type="body" sz="half" idx="2"/>
          </p:nvPr>
        </p:nvSpPr>
        <p:spPr>
          <a:xfrm>
            <a:off x="629843" y="2057400"/>
            <a:ext cx="2949177"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60DB44-DD1B-A932-E955-A1CBF4282664}"/>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6" name="Footer Placeholder 5">
            <a:extLst>
              <a:ext uri="{FF2B5EF4-FFF2-40B4-BE49-F238E27FC236}">
                <a16:creationId xmlns:a16="http://schemas.microsoft.com/office/drawing/2014/main" id="{A85F355E-1311-C22F-44A2-376BB65024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7CFB6-C6BD-0B78-08F0-4F0BA46746F5}"/>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8" name="Picture 7">
            <a:extLst>
              <a:ext uri="{FF2B5EF4-FFF2-40B4-BE49-F238E27FC236}">
                <a16:creationId xmlns:a16="http://schemas.microsoft.com/office/drawing/2014/main" id="{7E6F7DA5-4758-8B06-2D02-22839DE5DD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670" t="-247421" b="-17"/>
          <a:stretch/>
        </p:blipFill>
        <p:spPr>
          <a:xfrm rot="5400000">
            <a:off x="989826" y="3403655"/>
            <a:ext cx="5565457" cy="99275"/>
          </a:xfrm>
          <a:prstGeom prst="rect">
            <a:avLst/>
          </a:prstGeom>
        </p:spPr>
      </p:pic>
      <p:pic>
        <p:nvPicPr>
          <p:cNvPr id="11" name="Picture 10">
            <a:extLst>
              <a:ext uri="{FF2B5EF4-FFF2-40B4-BE49-F238E27FC236}">
                <a16:creationId xmlns:a16="http://schemas.microsoft.com/office/drawing/2014/main" id="{4307A6B3-A021-B212-B60E-DE5296EA51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743"/>
          <a:stretch/>
        </p:blipFill>
        <p:spPr>
          <a:xfrm rot="10800000">
            <a:off x="-2" y="6738100"/>
            <a:ext cx="9144000" cy="133350"/>
          </a:xfrm>
          <a:prstGeom prst="rect">
            <a:avLst/>
          </a:prstGeom>
        </p:spPr>
      </p:pic>
    </p:spTree>
    <p:extLst>
      <p:ext uri="{BB962C8B-B14F-4D97-AF65-F5344CB8AC3E}">
        <p14:creationId xmlns:p14="http://schemas.microsoft.com/office/powerpoint/2010/main" val="21945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9168-BF16-1317-90DA-417C61FEC0EE}"/>
              </a:ext>
            </a:extLst>
          </p:cNvPr>
          <p:cNvSpPr>
            <a:spLocks noGrp="1"/>
          </p:cNvSpPr>
          <p:nvPr>
            <p:ph type="title"/>
          </p:nvPr>
        </p:nvSpPr>
        <p:spPr>
          <a:xfrm>
            <a:off x="629843" y="457200"/>
            <a:ext cx="294917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963BAC-44C4-CE57-93EE-4241DAC4FEE3}"/>
              </a:ext>
            </a:extLst>
          </p:cNvPr>
          <p:cNvSpPr>
            <a:spLocks noGrp="1"/>
          </p:cNvSpPr>
          <p:nvPr>
            <p:ph type="pic" idx="1"/>
          </p:nvPr>
        </p:nvSpPr>
        <p:spPr>
          <a:xfrm>
            <a:off x="3887391" y="987426"/>
            <a:ext cx="462915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ADC31EE-6384-59B5-2450-3C3ADB893DC8}"/>
              </a:ext>
            </a:extLst>
          </p:cNvPr>
          <p:cNvSpPr>
            <a:spLocks noGrp="1"/>
          </p:cNvSpPr>
          <p:nvPr>
            <p:ph type="body" sz="half" idx="2"/>
          </p:nvPr>
        </p:nvSpPr>
        <p:spPr>
          <a:xfrm>
            <a:off x="629843" y="2057400"/>
            <a:ext cx="2949177"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79B28-2954-8C7B-E674-88E25F37A40A}"/>
              </a:ext>
            </a:extLst>
          </p:cNvPr>
          <p:cNvSpPr>
            <a:spLocks noGrp="1"/>
          </p:cNvSpPr>
          <p:nvPr>
            <p:ph type="dt" sz="half" idx="10"/>
          </p:nvPr>
        </p:nvSpPr>
        <p:spPr/>
        <p:txBody>
          <a:bodyPr/>
          <a:lstStyle/>
          <a:p>
            <a:fld id="{52B92958-73C0-794C-8076-CC93DC61BBD3}" type="datetimeFigureOut">
              <a:rPr lang="en-US" smtClean="0"/>
              <a:t>5/6/2024</a:t>
            </a:fld>
            <a:endParaRPr lang="en-US"/>
          </a:p>
        </p:txBody>
      </p:sp>
      <p:sp>
        <p:nvSpPr>
          <p:cNvPr id="6" name="Footer Placeholder 5">
            <a:extLst>
              <a:ext uri="{FF2B5EF4-FFF2-40B4-BE49-F238E27FC236}">
                <a16:creationId xmlns:a16="http://schemas.microsoft.com/office/drawing/2014/main" id="{DEBFAB08-F3F5-286F-3B23-A2C4BF315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FFFDB-676D-226F-B557-3D325B0C3543}"/>
              </a:ext>
            </a:extLst>
          </p:cNvPr>
          <p:cNvSpPr>
            <a:spLocks noGrp="1"/>
          </p:cNvSpPr>
          <p:nvPr>
            <p:ph type="sldNum" sz="quarter" idx="12"/>
          </p:nvPr>
        </p:nvSpPr>
        <p:spPr/>
        <p:txBody>
          <a:bodyPr/>
          <a:lstStyle/>
          <a:p>
            <a:fld id="{DB2D449B-46F7-A647-925B-C1CEE05A1D70}" type="slidenum">
              <a:rPr lang="en-US" smtClean="0"/>
              <a:pPr/>
              <a:t>‹#›</a:t>
            </a:fld>
            <a:endParaRPr lang="en-US"/>
          </a:p>
        </p:txBody>
      </p:sp>
      <p:pic>
        <p:nvPicPr>
          <p:cNvPr id="8" name="Picture 7">
            <a:extLst>
              <a:ext uri="{FF2B5EF4-FFF2-40B4-BE49-F238E27FC236}">
                <a16:creationId xmlns:a16="http://schemas.microsoft.com/office/drawing/2014/main" id="{97A20CFB-C7B6-904B-4ECC-3253C6F273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670" t="-247421" b="-17"/>
          <a:stretch/>
        </p:blipFill>
        <p:spPr>
          <a:xfrm rot="5400000">
            <a:off x="1040262" y="3353217"/>
            <a:ext cx="5464582" cy="99275"/>
          </a:xfrm>
          <a:prstGeom prst="rect">
            <a:avLst/>
          </a:prstGeom>
        </p:spPr>
      </p:pic>
      <p:pic>
        <p:nvPicPr>
          <p:cNvPr id="11" name="Picture 10">
            <a:extLst>
              <a:ext uri="{FF2B5EF4-FFF2-40B4-BE49-F238E27FC236}">
                <a16:creationId xmlns:a16="http://schemas.microsoft.com/office/drawing/2014/main" id="{4047B782-B253-7AD4-B3BD-AC4BD415E9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743"/>
          <a:stretch/>
        </p:blipFill>
        <p:spPr>
          <a:xfrm rot="10800000">
            <a:off x="-2" y="6738100"/>
            <a:ext cx="9144000" cy="133350"/>
          </a:xfrm>
          <a:prstGeom prst="rect">
            <a:avLst/>
          </a:prstGeom>
        </p:spPr>
      </p:pic>
    </p:spTree>
    <p:extLst>
      <p:ext uri="{BB962C8B-B14F-4D97-AF65-F5344CB8AC3E}">
        <p14:creationId xmlns:p14="http://schemas.microsoft.com/office/powerpoint/2010/main" val="2073180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C32E7A-7030-F420-11B6-3EDD53D209F5}"/>
              </a:ext>
            </a:extLst>
          </p:cNvPr>
          <p:cNvSpPr>
            <a:spLocks noGrp="1"/>
          </p:cNvSpPr>
          <p:nvPr>
            <p:ph type="title"/>
          </p:nvPr>
        </p:nvSpPr>
        <p:spPr>
          <a:xfrm>
            <a:off x="628652"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A5F412-8386-F725-22C4-0BBD59BCECC5}"/>
              </a:ext>
            </a:extLst>
          </p:cNvPr>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973D1-0296-CDD8-CFB0-55234566C5FB}"/>
              </a:ext>
            </a:extLst>
          </p:cNvPr>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2492117E-5511-4878-A3A8-C0F9600C9A95}"/>
              </a:ext>
            </a:extLst>
          </p:cNvPr>
          <p:cNvSpPr>
            <a:spLocks noGrp="1"/>
          </p:cNvSpPr>
          <p:nvPr>
            <p:ph type="ftr" sz="quarter" idx="3"/>
          </p:nvPr>
        </p:nvSpPr>
        <p:spPr>
          <a:xfrm>
            <a:off x="3028952"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341E5C-CB20-90B9-839C-35408C58AA4E}"/>
              </a:ext>
            </a:extLst>
          </p:cNvPr>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567A6-26BD-F04D-A227-3EA812126086}" type="slidenum">
              <a:rPr lang="en-US" smtClean="0"/>
              <a:t>‹#›</a:t>
            </a:fld>
            <a:endParaRPr lang="en-US"/>
          </a:p>
        </p:txBody>
      </p:sp>
    </p:spTree>
    <p:extLst>
      <p:ext uri="{BB962C8B-B14F-4D97-AF65-F5344CB8AC3E}">
        <p14:creationId xmlns:p14="http://schemas.microsoft.com/office/powerpoint/2010/main" val="40459112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675" r:id="rId13"/>
    <p:sldLayoutId id="2147483674" r:id="rId14"/>
    <p:sldLayoutId id="2147483686" r:id="rId15"/>
    <p:sldLayoutId id="2147483671" r:id="rId16"/>
    <p:sldLayoutId id="2147483672" r:id="rId17"/>
    <p:sldLayoutId id="2147483673" r:id="rId18"/>
    <p:sldLayoutId id="2147483656" r:id="rId19"/>
    <p:sldLayoutId id="2147483657" r:id="rId20"/>
    <p:sldLayoutId id="2147483744" r:id="rId2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09AB1B-65A4-4328-A784-B462A3C668EE}" type="datetimeFigureOut">
              <a:rPr lang="en-US" smtClean="0"/>
              <a:t>5/6/2024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B2C44-A1BE-4735-8C14-6426DAD3394F}" type="slidenum">
              <a:rPr lang="en-US" smtClean="0"/>
              <a:t>‹#›</a:t>
            </a:fld>
            <a:endParaRPr lang="en-US"/>
          </a:p>
        </p:txBody>
      </p:sp>
    </p:spTree>
    <p:extLst>
      <p:ext uri="{BB962C8B-B14F-4D97-AF65-F5344CB8AC3E}">
        <p14:creationId xmlns:p14="http://schemas.microsoft.com/office/powerpoint/2010/main" val="266825718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C32E7A-7030-F420-11B6-3EDD53D209F5}"/>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A5F412-8386-F725-22C4-0BBD59BCECC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973D1-0296-CDD8-CFB0-55234566C5FB}"/>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2B92958-73C0-794C-8076-CC93DC61BBD3}" type="datetimeFigureOut">
              <a:rPr lang="en-US" smtClean="0"/>
              <a:t>5/6/2024</a:t>
            </a:fld>
            <a:endParaRPr lang="en-US"/>
          </a:p>
        </p:txBody>
      </p:sp>
      <p:sp>
        <p:nvSpPr>
          <p:cNvPr id="5" name="Footer Placeholder 4">
            <a:extLst>
              <a:ext uri="{FF2B5EF4-FFF2-40B4-BE49-F238E27FC236}">
                <a16:creationId xmlns:a16="http://schemas.microsoft.com/office/drawing/2014/main" id="{2492117E-5511-4878-A3A8-C0F9600C9A95}"/>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341E5C-CB20-90B9-839C-35408C58AA4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1567A6-26BD-F04D-A227-3EA812126086}" type="slidenum">
              <a:rPr lang="en-US" smtClean="0"/>
              <a:t>‹#›</a:t>
            </a:fld>
            <a:endParaRPr lang="en-US"/>
          </a:p>
        </p:txBody>
      </p:sp>
    </p:spTree>
    <p:extLst>
      <p:ext uri="{BB962C8B-B14F-4D97-AF65-F5344CB8AC3E}">
        <p14:creationId xmlns:p14="http://schemas.microsoft.com/office/powerpoint/2010/main" val="286504295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493F0E7-16B9-4054-8A62-0240149D4B5C}" type="datetimeFigureOut">
              <a:rPr lang="en-US" smtClean="0"/>
              <a:pPr/>
              <a:t>5/6/2024</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627A37-3AD6-4BBF-A007-61F9FD3A793C}" type="slidenum">
              <a:rPr lang="en-US" smtClean="0"/>
              <a:t>‹#›</a:t>
            </a:fld>
            <a:endParaRPr lang="en-US"/>
          </a:p>
        </p:txBody>
      </p:sp>
    </p:spTree>
    <p:extLst>
      <p:ext uri="{BB962C8B-B14F-4D97-AF65-F5344CB8AC3E}">
        <p14:creationId xmlns:p14="http://schemas.microsoft.com/office/powerpoint/2010/main" val="64529162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emf"/><Relationship Id="rId5" Type="http://schemas.openxmlformats.org/officeDocument/2006/relationships/hyperlink" Target="http://www.centerfornutrition.org/" TargetMode="Externa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89.sv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89.sv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39.xml"/><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56.xml"/><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56.xml"/><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00.png"/><Relationship Id="rId7" Type="http://schemas.openxmlformats.org/officeDocument/2006/relationships/diagramColors" Target="../diagrams/colors9.xml"/><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57.xml"/><Relationship Id="rId16" Type="http://schemas.openxmlformats.org/officeDocument/2006/relationships/diagramColors" Target="../diagrams/colors13.xml"/><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7.svg"/><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image" Target="../media/image126.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Colors" Target="../diagrams/colors14.xml"/><Relationship Id="rId11" Type="http://schemas.openxmlformats.org/officeDocument/2006/relationships/image" Target="../media/image107.svg"/><Relationship Id="rId5" Type="http://schemas.openxmlformats.org/officeDocument/2006/relationships/diagramQuickStyle" Target="../diagrams/quickStyle14.xml"/><Relationship Id="rId10" Type="http://schemas.openxmlformats.org/officeDocument/2006/relationships/image" Target="../media/image106.png"/><Relationship Id="rId4" Type="http://schemas.openxmlformats.org/officeDocument/2006/relationships/diagramLayout" Target="../diagrams/layout14.xml"/><Relationship Id="rId9" Type="http://schemas.openxmlformats.org/officeDocument/2006/relationships/image" Target="../media/image125.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image" Target="../media/image112.png"/><Relationship Id="rId18" Type="http://schemas.openxmlformats.org/officeDocument/2006/relationships/image" Target="../media/image121.svg"/><Relationship Id="rId3" Type="http://schemas.openxmlformats.org/officeDocument/2006/relationships/diagramData" Target="../diagrams/data15.xml"/><Relationship Id="rId21" Type="http://schemas.openxmlformats.org/officeDocument/2006/relationships/image" Target="../media/image106.png"/><Relationship Id="rId7" Type="http://schemas.microsoft.com/office/2007/relationships/diagramDrawing" Target="../diagrams/drawing15.xml"/><Relationship Id="rId12" Type="http://schemas.microsoft.com/office/2007/relationships/diagramDrawing" Target="../diagrams/drawing16.xml"/><Relationship Id="rId17" Type="http://schemas.openxmlformats.org/officeDocument/2006/relationships/image" Target="../media/image120.png"/><Relationship Id="rId2" Type="http://schemas.openxmlformats.org/officeDocument/2006/relationships/notesSlide" Target="../notesSlides/notesSlide59.xml"/><Relationship Id="rId16" Type="http://schemas.openxmlformats.org/officeDocument/2006/relationships/image" Target="../media/image115.svg"/><Relationship Id="rId20" Type="http://schemas.openxmlformats.org/officeDocument/2006/relationships/image" Target="../media/image123.svg"/><Relationship Id="rId1" Type="http://schemas.openxmlformats.org/officeDocument/2006/relationships/slideLayout" Target="../slideLayouts/slideLayout7.xml"/><Relationship Id="rId6" Type="http://schemas.openxmlformats.org/officeDocument/2006/relationships/diagramColors" Target="../diagrams/colors15.xml"/><Relationship Id="rId11" Type="http://schemas.openxmlformats.org/officeDocument/2006/relationships/diagramColors" Target="../diagrams/colors16.xml"/><Relationship Id="rId24" Type="http://schemas.openxmlformats.org/officeDocument/2006/relationships/image" Target="../media/image117.svg"/><Relationship Id="rId5" Type="http://schemas.openxmlformats.org/officeDocument/2006/relationships/diagramQuickStyle" Target="../diagrams/quickStyle15.xml"/><Relationship Id="rId15" Type="http://schemas.openxmlformats.org/officeDocument/2006/relationships/image" Target="../media/image114.png"/><Relationship Id="rId23" Type="http://schemas.openxmlformats.org/officeDocument/2006/relationships/image" Target="../media/image116.png"/><Relationship Id="rId10" Type="http://schemas.openxmlformats.org/officeDocument/2006/relationships/diagramQuickStyle" Target="../diagrams/quickStyle16.xml"/><Relationship Id="rId19" Type="http://schemas.openxmlformats.org/officeDocument/2006/relationships/image" Target="../media/image122.png"/><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image" Target="../media/image113.svg"/><Relationship Id="rId22" Type="http://schemas.openxmlformats.org/officeDocument/2006/relationships/image" Target="../media/image107.svg"/></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2" name="Google Shape;102;p1"/>
          <p:cNvPicPr preferRelativeResize="0"/>
          <p:nvPr/>
        </p:nvPicPr>
        <p:blipFill rotWithShape="1">
          <a:blip r:embed="rId3">
            <a:alphaModFix/>
          </a:blip>
          <a:srcRect/>
          <a:stretch/>
        </p:blipFill>
        <p:spPr>
          <a:xfrm>
            <a:off x="836579" y="5036674"/>
            <a:ext cx="7470842" cy="1585340"/>
          </a:xfrm>
          <a:prstGeom prst="rect">
            <a:avLst/>
          </a:prstGeom>
          <a:noFill/>
          <a:ln>
            <a:noFill/>
          </a:ln>
        </p:spPr>
      </p:pic>
      <p:sp>
        <p:nvSpPr>
          <p:cNvPr id="100" name="Google Shape;100;p1"/>
          <p:cNvSpPr txBox="1"/>
          <p:nvPr/>
        </p:nvSpPr>
        <p:spPr>
          <a:xfrm>
            <a:off x="190257" y="6494822"/>
            <a:ext cx="1053465" cy="148117"/>
          </a:xfrm>
          <a:prstGeom prst="rect">
            <a:avLst/>
          </a:prstGeom>
          <a:noFill/>
          <a:ln>
            <a:noFill/>
          </a:ln>
        </p:spPr>
        <p:txBody>
          <a:bodyPr spcFirstLastPara="1" wrap="square" lIns="0" tIns="9525" rIns="0" bIns="0" anchor="t" anchorCtr="0">
            <a:spAutoFit/>
          </a:bodyPr>
          <a:lstStyle/>
          <a:p>
            <a:pPr marL="9525"/>
            <a:r>
              <a:rPr lang="en-US" sz="900" dirty="0">
                <a:solidFill>
                  <a:srgbClr val="514688"/>
                </a:solidFill>
                <a:latin typeface="Arial"/>
                <a:ea typeface="Arial"/>
                <a:cs typeface="Arial"/>
                <a:sym typeface="Arial"/>
              </a:rPr>
              <a:t>Cite: U54GM115677</a:t>
            </a:r>
            <a:endParaRPr sz="900" dirty="0">
              <a:solidFill>
                <a:schemeClr val="dk1"/>
              </a:solidFill>
              <a:latin typeface="Arial"/>
              <a:ea typeface="Arial"/>
              <a:cs typeface="Arial"/>
              <a:sym typeface="Arial"/>
            </a:endParaRPr>
          </a:p>
        </p:txBody>
      </p:sp>
      <p:pic>
        <p:nvPicPr>
          <p:cNvPr id="103" name="Google Shape;103;p1"/>
          <p:cNvPicPr preferRelativeResize="0"/>
          <p:nvPr/>
        </p:nvPicPr>
        <p:blipFill rotWithShape="1">
          <a:blip r:embed="rId4">
            <a:alphaModFix/>
          </a:blip>
          <a:srcRect/>
          <a:stretch/>
        </p:blipFill>
        <p:spPr>
          <a:xfrm>
            <a:off x="190257" y="193067"/>
            <a:ext cx="2611936" cy="1121383"/>
          </a:xfrm>
          <a:prstGeom prst="rect">
            <a:avLst/>
          </a:prstGeom>
          <a:noFill/>
          <a:ln>
            <a:noFill/>
          </a:ln>
        </p:spPr>
      </p:pic>
      <p:sp>
        <p:nvSpPr>
          <p:cNvPr id="104" name="Google Shape;104;p1"/>
          <p:cNvSpPr txBox="1">
            <a:spLocks noGrp="1"/>
          </p:cNvSpPr>
          <p:nvPr>
            <p:ph type="title"/>
          </p:nvPr>
        </p:nvSpPr>
        <p:spPr>
          <a:xfrm>
            <a:off x="313899" y="2182957"/>
            <a:ext cx="8487201" cy="1417204"/>
          </a:xfrm>
          <a:prstGeom prst="rect">
            <a:avLst/>
          </a:prstGeom>
          <a:noFill/>
          <a:ln>
            <a:noFill/>
          </a:ln>
        </p:spPr>
        <p:txBody>
          <a:bodyPr spcFirstLastPara="1" vert="horz" wrap="square" lIns="0" tIns="9038" rIns="0" bIns="0" rtlCol="0" anchor="ctr" anchorCtr="0">
            <a:spAutoFit/>
          </a:bodyPr>
          <a:lstStyle/>
          <a:p>
            <a:pPr marL="9049" marR="3810" indent="-476" algn="ctr">
              <a:lnSpc>
                <a:spcPct val="150000"/>
              </a:lnSpc>
              <a:spcBef>
                <a:spcPts val="900"/>
              </a:spcBef>
              <a:buClr>
                <a:srgbClr val="514688"/>
              </a:buClr>
              <a:buSzPts val="2800"/>
            </a:pPr>
            <a:r>
              <a:rPr lang="en-US" sz="2800" b="1" dirty="0">
                <a:solidFill>
                  <a:srgbClr val="514688"/>
                </a:solidFill>
                <a:latin typeface="Arial"/>
                <a:ea typeface="Arial"/>
                <a:cs typeface="Arial"/>
                <a:sym typeface="Arial"/>
              </a:rPr>
              <a:t>Implementation Science Seminar Series</a:t>
            </a:r>
            <a:br>
              <a:rPr lang="en-US" sz="2800" b="1" dirty="0">
                <a:solidFill>
                  <a:srgbClr val="514688"/>
                </a:solidFill>
                <a:latin typeface="Arial"/>
                <a:ea typeface="Arial"/>
                <a:cs typeface="Arial"/>
                <a:sym typeface="Arial"/>
              </a:rPr>
            </a:br>
            <a:r>
              <a:rPr lang="en-US" sz="2800" b="1" dirty="0">
                <a:solidFill>
                  <a:srgbClr val="514688"/>
                </a:solidFill>
                <a:latin typeface="Arial"/>
                <a:ea typeface="Arial"/>
                <a:cs typeface="Arial"/>
                <a:sym typeface="Arial"/>
              </a:rPr>
              <a:t>October 17</a:t>
            </a:r>
            <a:r>
              <a:rPr lang="en-US" sz="2800" b="1" baseline="30000" dirty="0">
                <a:solidFill>
                  <a:srgbClr val="514688"/>
                </a:solidFill>
                <a:latin typeface="Arial"/>
                <a:ea typeface="Arial"/>
                <a:cs typeface="Arial"/>
                <a:sym typeface="Arial"/>
              </a:rPr>
              <a:t>th</a:t>
            </a:r>
            <a:r>
              <a:rPr lang="en-US" sz="2800" b="1" dirty="0">
                <a:solidFill>
                  <a:srgbClr val="514688"/>
                </a:solidFill>
                <a:latin typeface="Arial"/>
                <a:ea typeface="Arial"/>
                <a:cs typeface="Arial"/>
                <a:sym typeface="Arial"/>
              </a:rPr>
              <a:t>, 2023</a:t>
            </a:r>
            <a:endParaRPr sz="2800" dirty="0">
              <a:latin typeface="Arial"/>
              <a:ea typeface="Arial"/>
              <a:cs typeface="Arial"/>
              <a:sym typeface="Arial"/>
            </a:endParaRPr>
          </a:p>
        </p:txBody>
      </p:sp>
      <p:sp>
        <p:nvSpPr>
          <p:cNvPr id="105" name="Google Shape;105;p1"/>
          <p:cNvSpPr txBox="1"/>
          <p:nvPr/>
        </p:nvSpPr>
        <p:spPr>
          <a:xfrm>
            <a:off x="443068" y="3576436"/>
            <a:ext cx="8206692" cy="1979388"/>
          </a:xfrm>
          <a:prstGeom prst="rect">
            <a:avLst/>
          </a:prstGeom>
          <a:noFill/>
          <a:ln>
            <a:noFill/>
          </a:ln>
        </p:spPr>
        <p:txBody>
          <a:bodyPr spcFirstLastPara="1" wrap="square" lIns="0" tIns="9525" rIns="0" bIns="0" anchor="t" anchorCtr="0">
            <a:spAutoFit/>
          </a:bodyPr>
          <a:lstStyle/>
          <a:p>
            <a:pPr marL="3334" algn="ctr"/>
            <a:r>
              <a:rPr lang="en-US" sz="1600" b="1" dirty="0">
                <a:solidFill>
                  <a:srgbClr val="00AED9"/>
                </a:solidFill>
              </a:rPr>
              <a:t>“Integrating Physical Activity Intervention in Real-World Settings: An Introduction to ISAC (Implementation Strategies Adapted for Communities)”</a:t>
            </a:r>
          </a:p>
          <a:p>
            <a:pPr marL="3334" algn="ctr"/>
            <a:endParaRPr sz="1600" dirty="0">
              <a:solidFill>
                <a:srgbClr val="00AED9"/>
              </a:solidFill>
              <a:sym typeface="Arial"/>
            </a:endParaRPr>
          </a:p>
          <a:p>
            <a:pPr marL="2858" algn="ctr">
              <a:spcBef>
                <a:spcPts val="4"/>
              </a:spcBef>
            </a:pPr>
            <a:r>
              <a:rPr lang="en-US" sz="1600" b="1" dirty="0">
                <a:solidFill>
                  <a:schemeClr val="dk1"/>
                </a:solidFill>
              </a:rPr>
              <a:t>Laura </a:t>
            </a:r>
            <a:r>
              <a:rPr lang="en-US" sz="1600" b="1" dirty="0" err="1">
                <a:solidFill>
                  <a:schemeClr val="dk1"/>
                </a:solidFill>
              </a:rPr>
              <a:t>Balis</a:t>
            </a:r>
            <a:r>
              <a:rPr lang="en-US" sz="1600" b="1" dirty="0">
                <a:solidFill>
                  <a:schemeClr val="dk1"/>
                </a:solidFill>
                <a:latin typeface="Arial"/>
                <a:ea typeface="Arial"/>
                <a:cs typeface="Arial"/>
                <a:sym typeface="Arial"/>
              </a:rPr>
              <a:t>, PhD</a:t>
            </a:r>
            <a:endParaRPr sz="1600" dirty="0">
              <a:solidFill>
                <a:schemeClr val="dk1"/>
              </a:solidFill>
              <a:latin typeface="Arial"/>
              <a:ea typeface="Arial"/>
              <a:cs typeface="Arial"/>
              <a:sym typeface="Arial"/>
            </a:endParaRPr>
          </a:p>
          <a:p>
            <a:pPr marL="9525" marR="3810" algn="ctr">
              <a:spcBef>
                <a:spcPts val="4"/>
              </a:spcBef>
            </a:pPr>
            <a:r>
              <a:rPr lang="en-US" sz="1600" i="1" dirty="0">
                <a:solidFill>
                  <a:srgbClr val="75787A"/>
                </a:solidFill>
                <a:latin typeface="Arial"/>
                <a:ea typeface="Arial"/>
                <a:cs typeface="Arial"/>
                <a:sym typeface="Arial"/>
              </a:rPr>
              <a:t>Research Scientist</a:t>
            </a:r>
            <a:endParaRPr sz="1600" dirty="0">
              <a:solidFill>
                <a:schemeClr val="dk1"/>
              </a:solidFill>
              <a:latin typeface="Arial"/>
              <a:ea typeface="Arial"/>
              <a:cs typeface="Arial"/>
              <a:sym typeface="Arial"/>
            </a:endParaRPr>
          </a:p>
          <a:p>
            <a:pPr marL="1905" algn="ctr"/>
            <a:r>
              <a:rPr lang="en-US" sz="1600" i="1" dirty="0">
                <a:solidFill>
                  <a:srgbClr val="75787A"/>
                </a:solidFill>
                <a:latin typeface="Arial"/>
                <a:ea typeface="Arial"/>
                <a:cs typeface="Arial"/>
                <a:sym typeface="Arial"/>
              </a:rPr>
              <a:t>Gretchen Swanson Center for Nutrition</a:t>
            </a:r>
            <a:endParaRPr sz="1600" dirty="0">
              <a:solidFill>
                <a:schemeClr val="dk1"/>
              </a:solidFill>
              <a:latin typeface="Arial"/>
              <a:ea typeface="Arial"/>
              <a:cs typeface="Arial"/>
              <a:sym typeface="Arial"/>
            </a:endParaRPr>
          </a:p>
          <a:p>
            <a:pPr>
              <a:spcBef>
                <a:spcPts val="26"/>
              </a:spcBef>
            </a:pPr>
            <a:endParaRPr sz="1600" dirty="0">
              <a:solidFill>
                <a:schemeClr val="dk1"/>
              </a:solidFill>
              <a:latin typeface="Arial"/>
              <a:ea typeface="Arial"/>
              <a:cs typeface="Arial"/>
              <a:sym typeface="Arial"/>
            </a:endParaRPr>
          </a:p>
          <a:p>
            <a:pPr marL="1905" algn="ctr"/>
            <a:r>
              <a:rPr lang="en-US" sz="1600" dirty="0">
                <a:solidFill>
                  <a:srgbClr val="75787A"/>
                </a:solidFill>
              </a:rPr>
              <a:t>Please note</a:t>
            </a:r>
            <a:r>
              <a:rPr lang="en-US" sz="1600" dirty="0">
                <a:solidFill>
                  <a:srgbClr val="75787A"/>
                </a:solidFill>
                <a:latin typeface="Arial"/>
                <a:ea typeface="Arial"/>
                <a:cs typeface="Arial"/>
                <a:sym typeface="Arial"/>
              </a:rPr>
              <a:t>: This seminar is being recorded</a:t>
            </a:r>
            <a:endParaRPr sz="1600" dirty="0">
              <a:solidFill>
                <a:schemeClr val="dk1"/>
              </a:solidFill>
              <a:latin typeface="Arial"/>
              <a:ea typeface="Arial"/>
              <a:cs typeface="Arial"/>
              <a:sym typeface="Arial"/>
            </a:endParaRPr>
          </a:p>
        </p:txBody>
      </p:sp>
      <p:pic>
        <p:nvPicPr>
          <p:cNvPr id="106" name="Google Shape;106;p1"/>
          <p:cNvPicPr preferRelativeResize="0"/>
          <p:nvPr/>
        </p:nvPicPr>
        <p:blipFill rotWithShape="1">
          <a:blip r:embed="rId5">
            <a:alphaModFix/>
          </a:blip>
          <a:srcRect/>
          <a:stretch/>
        </p:blipFill>
        <p:spPr>
          <a:xfrm>
            <a:off x="7357885" y="287183"/>
            <a:ext cx="1398160" cy="661737"/>
          </a:xfrm>
          <a:prstGeom prst="rect">
            <a:avLst/>
          </a:prstGeom>
          <a:noFill/>
          <a:ln>
            <a:noFill/>
          </a:ln>
        </p:spPr>
      </p:pic>
      <p:pic>
        <p:nvPicPr>
          <p:cNvPr id="11" name="Picture 10">
            <a:extLst>
              <a:ext uri="{FF2B5EF4-FFF2-40B4-BE49-F238E27FC236}">
                <a16:creationId xmlns:a16="http://schemas.microsoft.com/office/drawing/2014/main" id="{CB5B6341-A6C1-4736-B202-26449FC10B03}"/>
              </a:ext>
            </a:extLst>
          </p:cNvPr>
          <p:cNvPicPr>
            <a:picLocks noChangeAspect="1"/>
          </p:cNvPicPr>
          <p:nvPr/>
        </p:nvPicPr>
        <p:blipFill>
          <a:blip r:embed="rId6"/>
          <a:stretch>
            <a:fillRect/>
          </a:stretch>
        </p:blipFill>
        <p:spPr>
          <a:xfrm>
            <a:off x="3831039" y="264447"/>
            <a:ext cx="1495117" cy="978622"/>
          </a:xfrm>
          <a:prstGeom prst="rect">
            <a:avLst/>
          </a:prstGeom>
        </p:spPr>
      </p:pic>
      <p:sp>
        <p:nvSpPr>
          <p:cNvPr id="12" name="Google Shape;473;p23">
            <a:extLst>
              <a:ext uri="{FF2B5EF4-FFF2-40B4-BE49-F238E27FC236}">
                <a16:creationId xmlns:a16="http://schemas.microsoft.com/office/drawing/2014/main" id="{2763D665-85F3-4427-B210-7BFC9831855D}"/>
              </a:ext>
            </a:extLst>
          </p:cNvPr>
          <p:cNvSpPr txBox="1"/>
          <p:nvPr/>
        </p:nvSpPr>
        <p:spPr>
          <a:xfrm>
            <a:off x="8056965" y="6509974"/>
            <a:ext cx="896779" cy="148117"/>
          </a:xfrm>
          <a:prstGeom prst="rect">
            <a:avLst/>
          </a:prstGeom>
          <a:noFill/>
          <a:ln>
            <a:noFill/>
          </a:ln>
        </p:spPr>
        <p:txBody>
          <a:bodyPr spcFirstLastPara="1" wrap="square" lIns="0" tIns="9525" rIns="0" bIns="0" anchor="t" anchorCtr="0">
            <a:spAutoFit/>
          </a:bodyPr>
          <a:lstStyle/>
          <a:p>
            <a:pPr marL="9525"/>
            <a:r>
              <a:rPr lang="en-US" sz="900">
                <a:solidFill>
                  <a:srgbClr val="514688"/>
                </a:solidFill>
                <a:latin typeface="Arial"/>
                <a:ea typeface="Arial"/>
                <a:cs typeface="Arial"/>
                <a:sym typeface="Arial"/>
              </a:rPr>
              <a:t>AdvanceCTR.org</a:t>
            </a:r>
            <a:endParaRPr sz="900">
              <a:solidFill>
                <a:schemeClr val="dk1"/>
              </a:solidFill>
              <a:latin typeface="Arial"/>
              <a:ea typeface="Arial"/>
              <a:cs typeface="Arial"/>
              <a:sym typeface="Arial"/>
            </a:endParaRPr>
          </a:p>
        </p:txBody>
      </p:sp>
    </p:spTree>
    <p:extLst>
      <p:ext uri="{BB962C8B-B14F-4D97-AF65-F5344CB8AC3E}">
        <p14:creationId xmlns:p14="http://schemas.microsoft.com/office/powerpoint/2010/main" val="2175781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857"/>
            <a:ext cx="8839200" cy="6830291"/>
          </a:xfrm>
          <a:prstGeom prst="rect">
            <a:avLst/>
          </a:prstGeom>
        </p:spPr>
      </p:pic>
    </p:spTree>
    <p:extLst>
      <p:ext uri="{BB962C8B-B14F-4D97-AF65-F5344CB8AC3E}">
        <p14:creationId xmlns:p14="http://schemas.microsoft.com/office/powerpoint/2010/main" val="3168968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45" t="4800" r="9506" b="11640"/>
          <a:stretch/>
        </p:blipFill>
        <p:spPr>
          <a:xfrm>
            <a:off x="61524" y="560362"/>
            <a:ext cx="9020952" cy="5737276"/>
          </a:xfrm>
          <a:prstGeom prst="rect">
            <a:avLst/>
          </a:prstGeom>
        </p:spPr>
      </p:pic>
      <p:sp>
        <p:nvSpPr>
          <p:cNvPr id="7" name="Rectangle 6"/>
          <p:cNvSpPr/>
          <p:nvPr/>
        </p:nvSpPr>
        <p:spPr>
          <a:xfrm>
            <a:off x="8097255" y="4182979"/>
            <a:ext cx="309185" cy="204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2" name="TextBox 1"/>
          <p:cNvSpPr txBox="1"/>
          <p:nvPr/>
        </p:nvSpPr>
        <p:spPr>
          <a:xfrm>
            <a:off x="0" y="6557918"/>
            <a:ext cx="3429000" cy="292388"/>
          </a:xfrm>
          <a:prstGeom prst="rect">
            <a:avLst/>
          </a:prstGeom>
          <a:noFill/>
        </p:spPr>
        <p:txBody>
          <a:bodyPr wrap="square" rtlCol="0">
            <a:spAutoFit/>
          </a:bodyPr>
          <a:lstStyle/>
          <a:p>
            <a:r>
              <a:rPr lang="en-US" sz="1300" dirty="0">
                <a:solidFill>
                  <a:prstClr val="black"/>
                </a:solidFill>
                <a:latin typeface="Calibri" panose="020F0502020204030204"/>
              </a:rPr>
              <a:t>(Balis et al., 2018)</a:t>
            </a:r>
          </a:p>
        </p:txBody>
      </p:sp>
      <p:sp>
        <p:nvSpPr>
          <p:cNvPr id="3" name="TextBox 2"/>
          <p:cNvSpPr txBox="1"/>
          <p:nvPr/>
        </p:nvSpPr>
        <p:spPr>
          <a:xfrm>
            <a:off x="2269925" y="178579"/>
            <a:ext cx="4686300" cy="707886"/>
          </a:xfrm>
          <a:prstGeom prst="rect">
            <a:avLst/>
          </a:prstGeom>
          <a:noFill/>
        </p:spPr>
        <p:txBody>
          <a:bodyPr wrap="square" rtlCol="0">
            <a:spAutoFit/>
          </a:bodyPr>
          <a:lstStyle/>
          <a:p>
            <a:pPr algn="ctr"/>
            <a:r>
              <a:rPr lang="en-US" sz="2000">
                <a:solidFill>
                  <a:prstClr val="black"/>
                </a:solidFill>
                <a:latin typeface="+mj-lt"/>
              </a:rPr>
              <a:t>Locations of Extension-delivered </a:t>
            </a:r>
          </a:p>
          <a:p>
            <a:pPr algn="ctr"/>
            <a:r>
              <a:rPr lang="en-US" sz="2000">
                <a:solidFill>
                  <a:prstClr val="black"/>
                </a:solidFill>
                <a:latin typeface="+mj-lt"/>
              </a:rPr>
              <a:t>older adult physical activity programs</a:t>
            </a:r>
          </a:p>
        </p:txBody>
      </p:sp>
    </p:spTree>
    <p:extLst>
      <p:ext uri="{BB962C8B-B14F-4D97-AF65-F5344CB8AC3E}">
        <p14:creationId xmlns:p14="http://schemas.microsoft.com/office/powerpoint/2010/main" val="864931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857"/>
            <a:ext cx="8839200" cy="6830291"/>
          </a:xfrm>
          <a:prstGeom prst="rect">
            <a:avLst/>
          </a:prstGeom>
        </p:spPr>
      </p:pic>
      <p:sp>
        <p:nvSpPr>
          <p:cNvPr id="3" name="5-Point Star 2"/>
          <p:cNvSpPr/>
          <p:nvPr/>
        </p:nvSpPr>
        <p:spPr>
          <a:xfrm>
            <a:off x="3244756" y="2638283"/>
            <a:ext cx="245660" cy="2456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3" name="5-Point Star 12"/>
          <p:cNvSpPr/>
          <p:nvPr/>
        </p:nvSpPr>
        <p:spPr>
          <a:xfrm>
            <a:off x="7010400" y="3306170"/>
            <a:ext cx="245660" cy="2456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4" name="Curved Down Arrow 13"/>
          <p:cNvSpPr/>
          <p:nvPr/>
        </p:nvSpPr>
        <p:spPr>
          <a:xfrm rot="639089" flipH="1">
            <a:off x="3486100" y="2323234"/>
            <a:ext cx="3615279" cy="6272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latin typeface="Calibri" panose="020F0502020204030204"/>
            </a:endParaRPr>
          </a:p>
        </p:txBody>
      </p:sp>
    </p:spTree>
    <p:extLst>
      <p:ext uri="{BB962C8B-B14F-4D97-AF65-F5344CB8AC3E}">
        <p14:creationId xmlns:p14="http://schemas.microsoft.com/office/powerpoint/2010/main" val="3570558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 name="Content Placeholder 3" descr="Balis_Beginning with the end in mind.pdf - Adobe Acrobat Pro"/>
          <p:cNvPicPr>
            <a:picLocks noGrp="1" noChangeAspect="1"/>
          </p:cNvPicPr>
          <p:nvPr>
            <p:ph idx="1"/>
          </p:nvPr>
        </p:nvPicPr>
        <p:blipFill rotWithShape="1">
          <a:blip r:embed="rId3">
            <a:extLst>
              <a:ext uri="{28A0092B-C50C-407E-A947-70E740481C1C}">
                <a14:useLocalDpi xmlns:a14="http://schemas.microsoft.com/office/drawing/2010/main" val="0"/>
              </a:ext>
            </a:extLst>
          </a:blip>
          <a:srcRect l="18390" t="13460" r="16092" b="2677"/>
          <a:stretch/>
        </p:blipFill>
        <p:spPr>
          <a:xfrm>
            <a:off x="0" y="33128"/>
            <a:ext cx="5213445" cy="6824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 name="Group 4"/>
          <p:cNvGrpSpPr/>
          <p:nvPr/>
        </p:nvGrpSpPr>
        <p:grpSpPr>
          <a:xfrm>
            <a:off x="6000753" y="1371826"/>
            <a:ext cx="1904255" cy="1142553"/>
            <a:chOff x="1190" y="1270297"/>
            <a:chExt cx="2539007" cy="1523404"/>
          </a:xfrm>
        </p:grpSpPr>
        <p:sp>
          <p:nvSpPr>
            <p:cNvPr id="6" name="Rounded Rectangle 5"/>
            <p:cNvSpPr/>
            <p:nvPr/>
          </p:nvSpPr>
          <p:spPr>
            <a:xfrm>
              <a:off x="1190" y="1270297"/>
              <a:ext cx="2539007" cy="1523404"/>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solidFill>
                  <a:prstClr val="white"/>
                </a:solidFill>
                <a:latin typeface="Calibri" panose="020F0502020204030204"/>
              </a:endParaRPr>
            </a:p>
          </p:txBody>
        </p:sp>
        <p:sp>
          <p:nvSpPr>
            <p:cNvPr id="7" name="Rounded Rectangle 4"/>
            <p:cNvSpPr/>
            <p:nvPr/>
          </p:nvSpPr>
          <p:spPr>
            <a:xfrm>
              <a:off x="45809" y="1314916"/>
              <a:ext cx="2449769" cy="14341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algn="ctr"/>
              <a:r>
                <a:rPr lang="en-US" sz="1400" dirty="0">
                  <a:solidFill>
                    <a:prstClr val="white"/>
                  </a:solidFill>
                  <a:latin typeface="Arial" panose="020B0604020202020204" pitchFamily="34" charset="0"/>
                  <a:cs typeface="Arial" panose="020B0604020202020204" pitchFamily="34" charset="0"/>
                </a:rPr>
                <a:t>Capture perceptions of Extension Educators who could deliver the program in practice</a:t>
              </a:r>
            </a:p>
          </p:txBody>
        </p:sp>
      </p:grpSp>
      <p:grpSp>
        <p:nvGrpSpPr>
          <p:cNvPr id="9" name="Group 8"/>
          <p:cNvGrpSpPr/>
          <p:nvPr/>
        </p:nvGrpSpPr>
        <p:grpSpPr>
          <a:xfrm>
            <a:off x="6000752" y="2895826"/>
            <a:ext cx="1904255" cy="1142553"/>
            <a:chOff x="1190" y="1270297"/>
            <a:chExt cx="2539007" cy="1523404"/>
          </a:xfrm>
        </p:grpSpPr>
        <p:sp>
          <p:nvSpPr>
            <p:cNvPr id="10" name="Rounded Rectangle 9"/>
            <p:cNvSpPr/>
            <p:nvPr/>
          </p:nvSpPr>
          <p:spPr>
            <a:xfrm>
              <a:off x="1190" y="1270297"/>
              <a:ext cx="2539007" cy="1523404"/>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solidFill>
                  <a:prstClr val="white"/>
                </a:solidFill>
                <a:latin typeface="Calibri" panose="020F0502020204030204"/>
              </a:endParaRPr>
            </a:p>
          </p:txBody>
        </p:sp>
        <p:sp>
          <p:nvSpPr>
            <p:cNvPr id="12" name="Rounded Rectangle 4"/>
            <p:cNvSpPr/>
            <p:nvPr/>
          </p:nvSpPr>
          <p:spPr>
            <a:xfrm>
              <a:off x="45809" y="1314916"/>
              <a:ext cx="2449769" cy="14341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algn="ctr"/>
              <a:r>
                <a:rPr lang="en-US" sz="1400" dirty="0">
                  <a:solidFill>
                    <a:prstClr val="white"/>
                  </a:solidFill>
                  <a:latin typeface="Arial" panose="020B0604020202020204" pitchFamily="34" charset="0"/>
                  <a:cs typeface="Arial" panose="020B0604020202020204" pitchFamily="34" charset="0"/>
                </a:rPr>
                <a:t>Understand delivery personnel’s adoption-decision making process</a:t>
              </a:r>
            </a:p>
          </p:txBody>
        </p:sp>
      </p:grpSp>
      <p:grpSp>
        <p:nvGrpSpPr>
          <p:cNvPr id="13" name="Group 12"/>
          <p:cNvGrpSpPr/>
          <p:nvPr/>
        </p:nvGrpSpPr>
        <p:grpSpPr>
          <a:xfrm>
            <a:off x="6000751" y="4310415"/>
            <a:ext cx="1904255" cy="1142553"/>
            <a:chOff x="1190" y="1270297"/>
            <a:chExt cx="2539007" cy="1523404"/>
          </a:xfrm>
        </p:grpSpPr>
        <p:sp>
          <p:nvSpPr>
            <p:cNvPr id="14" name="Rounded Rectangle 13"/>
            <p:cNvSpPr/>
            <p:nvPr/>
          </p:nvSpPr>
          <p:spPr>
            <a:xfrm>
              <a:off x="1190" y="1270297"/>
              <a:ext cx="2539007" cy="1523404"/>
            </a:xfrm>
            <a:prstGeom prst="roundRect">
              <a:avLst>
                <a:gd name="adj" fmla="val 1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solidFill>
                  <a:prstClr val="white"/>
                </a:solidFill>
                <a:latin typeface="Calibri" panose="020F0502020204030204"/>
              </a:endParaRPr>
            </a:p>
          </p:txBody>
        </p:sp>
        <p:sp>
          <p:nvSpPr>
            <p:cNvPr id="15" name="Rounded Rectangle 4"/>
            <p:cNvSpPr/>
            <p:nvPr/>
          </p:nvSpPr>
          <p:spPr>
            <a:xfrm>
              <a:off x="45809" y="1314916"/>
              <a:ext cx="2449769" cy="14341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algn="ctr"/>
              <a:r>
                <a:rPr lang="en-US" sz="1400" dirty="0">
                  <a:solidFill>
                    <a:prstClr val="white"/>
                  </a:solidFill>
                  <a:latin typeface="Arial" panose="020B0604020202020204" pitchFamily="34" charset="0"/>
                  <a:cs typeface="Arial" panose="020B0604020202020204" pitchFamily="34" charset="0"/>
                </a:rPr>
                <a:t>Evaluate program through </a:t>
              </a:r>
            </a:p>
            <a:p>
              <a:pPr algn="ctr"/>
              <a:r>
                <a:rPr lang="en-US" sz="1400" dirty="0">
                  <a:solidFill>
                    <a:prstClr val="white"/>
                  </a:solidFill>
                  <a:latin typeface="Arial" panose="020B0604020202020204" pitchFamily="34" charset="0"/>
                  <a:cs typeface="Arial" panose="020B0604020202020204" pitchFamily="34" charset="0"/>
                </a:rPr>
                <a:t>RE-AIM framework</a:t>
              </a:r>
            </a:p>
          </p:txBody>
        </p:sp>
      </p:grpSp>
      <p:sp>
        <p:nvSpPr>
          <p:cNvPr id="16" name="Down Arrow 15"/>
          <p:cNvSpPr/>
          <p:nvPr/>
        </p:nvSpPr>
        <p:spPr bwMode="auto">
          <a:xfrm>
            <a:off x="6838576" y="2657699"/>
            <a:ext cx="228600" cy="171450"/>
          </a:xfrm>
          <a:prstGeom prst="downArrow">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a typeface="ＭＳ Ｐゴシック" charset="0"/>
              <a:cs typeface="Arial" charset="0"/>
            </a:endParaRPr>
          </a:p>
        </p:txBody>
      </p:sp>
      <p:sp>
        <p:nvSpPr>
          <p:cNvPr id="17" name="Down Arrow 16"/>
          <p:cNvSpPr/>
          <p:nvPr/>
        </p:nvSpPr>
        <p:spPr bwMode="auto">
          <a:xfrm>
            <a:off x="6857626" y="4115024"/>
            <a:ext cx="228600" cy="171450"/>
          </a:xfrm>
          <a:prstGeom prst="downArrow">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4"/>
          </a:lnRef>
          <a:fillRef idx="1">
            <a:schemeClr val="lt1"/>
          </a:fillRef>
          <a:effectRef idx="0">
            <a:schemeClr val="accent4"/>
          </a:effectRef>
          <a:fontRef idx="minor">
            <a:schemeClr val="dk1"/>
          </a:fontRef>
        </p:style>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a typeface="ＭＳ Ｐゴシック" charset="0"/>
              <a:cs typeface="Arial" charset="0"/>
            </a:endParaRPr>
          </a:p>
        </p:txBody>
      </p:sp>
      <p:sp>
        <p:nvSpPr>
          <p:cNvPr id="18" name="TextBox 17"/>
          <p:cNvSpPr txBox="1"/>
          <p:nvPr/>
        </p:nvSpPr>
        <p:spPr>
          <a:xfrm>
            <a:off x="1164434" y="5793002"/>
            <a:ext cx="1015021" cy="230832"/>
          </a:xfrm>
          <a:prstGeom prst="rect">
            <a:avLst/>
          </a:prstGeom>
          <a:noFill/>
        </p:spPr>
        <p:txBody>
          <a:bodyPr wrap="none" rtlCol="0">
            <a:spAutoFit/>
          </a:bodyPr>
          <a:lstStyle/>
          <a:p>
            <a:r>
              <a:rPr lang="en-US" sz="900">
                <a:solidFill>
                  <a:prstClr val="white"/>
                </a:solidFill>
                <a:latin typeface="Calibri" panose="020F0502020204030204"/>
              </a:rPr>
              <a:t>(Balis et al., 2018)</a:t>
            </a:r>
          </a:p>
        </p:txBody>
      </p:sp>
    </p:spTree>
    <p:extLst>
      <p:ext uri="{BB962C8B-B14F-4D97-AF65-F5344CB8AC3E}">
        <p14:creationId xmlns:p14="http://schemas.microsoft.com/office/powerpoint/2010/main" val="1834301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25696" y="1300165"/>
            <a:ext cx="7092613" cy="4257675"/>
          </a:xfrm>
          <a:prstGeom prst="rect">
            <a:avLst/>
          </a:prstGeom>
        </p:spPr>
      </p:pic>
      <p:sp>
        <p:nvSpPr>
          <p:cNvPr id="7" name="TextBox 6"/>
          <p:cNvSpPr txBox="1"/>
          <p:nvPr/>
        </p:nvSpPr>
        <p:spPr>
          <a:xfrm>
            <a:off x="90530" y="6557918"/>
            <a:ext cx="3429000" cy="300082"/>
          </a:xfrm>
          <a:prstGeom prst="rect">
            <a:avLst/>
          </a:prstGeom>
          <a:noFill/>
        </p:spPr>
        <p:txBody>
          <a:bodyPr wrap="square" rtlCol="0">
            <a:spAutoFit/>
          </a:bodyPr>
          <a:lstStyle/>
          <a:p>
            <a:r>
              <a:rPr lang="en-US" sz="1300" dirty="0">
                <a:solidFill>
                  <a:prstClr val="black"/>
                </a:solidFill>
                <a:latin typeface="Calibri" panose="020F0502020204030204"/>
              </a:rPr>
              <a:t>(Harden et al., 2018)</a:t>
            </a:r>
          </a:p>
        </p:txBody>
      </p:sp>
      <p:sp>
        <p:nvSpPr>
          <p:cNvPr id="2" name="Rectangle 1">
            <a:extLst>
              <a:ext uri="{FF2B5EF4-FFF2-40B4-BE49-F238E27FC236}">
                <a16:creationId xmlns:a16="http://schemas.microsoft.com/office/drawing/2014/main" id="{4CDEDFE4-0034-E6E1-3F1B-98D776665543}"/>
              </a:ext>
            </a:extLst>
          </p:cNvPr>
          <p:cNvSpPr/>
          <p:nvPr/>
        </p:nvSpPr>
        <p:spPr>
          <a:xfrm>
            <a:off x="5751095" y="1438193"/>
            <a:ext cx="2367209" cy="36271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3" name="Title 2">
            <a:extLst>
              <a:ext uri="{FF2B5EF4-FFF2-40B4-BE49-F238E27FC236}">
                <a16:creationId xmlns:a16="http://schemas.microsoft.com/office/drawing/2014/main" id="{D6BC29D0-1B08-3E85-2E04-7567582C49EB}"/>
              </a:ext>
            </a:extLst>
          </p:cNvPr>
          <p:cNvSpPr>
            <a:spLocks noGrp="1"/>
          </p:cNvSpPr>
          <p:nvPr>
            <p:ph type="title"/>
          </p:nvPr>
        </p:nvSpPr>
        <p:spPr/>
        <p:txBody>
          <a:bodyPr/>
          <a:lstStyle/>
          <a:p>
            <a:endParaRPr lang="en-US"/>
          </a:p>
        </p:txBody>
      </p:sp>
      <p:sp>
        <p:nvSpPr>
          <p:cNvPr id="4" name="Vertical Text Placeholder 3">
            <a:extLst>
              <a:ext uri="{FF2B5EF4-FFF2-40B4-BE49-F238E27FC236}">
                <a16:creationId xmlns:a16="http://schemas.microsoft.com/office/drawing/2014/main" id="{D7D9552C-F470-38AE-54D2-AEB94630B8E1}"/>
              </a:ext>
            </a:extLst>
          </p:cNvPr>
          <p:cNvSpPr>
            <a:spLocks noGrp="1"/>
          </p:cNvSpPr>
          <p:nvPr>
            <p:ph type="body" orient="vert" idx="1"/>
          </p:nvPr>
        </p:nvSpPr>
        <p:spPr/>
        <p:txBody>
          <a:bodyPr/>
          <a:lstStyle/>
          <a:p>
            <a:endParaRPr lang="en-US"/>
          </a:p>
        </p:txBody>
      </p:sp>
    </p:spTree>
    <p:extLst>
      <p:ext uri="{BB962C8B-B14F-4D97-AF65-F5344CB8AC3E}">
        <p14:creationId xmlns:p14="http://schemas.microsoft.com/office/powerpoint/2010/main" val="401619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4BE6AE-A40C-F6A8-23A1-F85AD79465A5}"/>
              </a:ext>
            </a:extLst>
          </p:cNvPr>
          <p:cNvPicPr>
            <a:picLocks noChangeAspect="1"/>
          </p:cNvPicPr>
          <p:nvPr/>
        </p:nvPicPr>
        <p:blipFill>
          <a:blip r:embed="rId3"/>
          <a:stretch>
            <a:fillRect/>
          </a:stretch>
        </p:blipFill>
        <p:spPr>
          <a:xfrm>
            <a:off x="169673" y="0"/>
            <a:ext cx="8804654" cy="6858000"/>
          </a:xfrm>
          <a:prstGeom prst="rect">
            <a:avLst/>
          </a:prstGeom>
        </p:spPr>
      </p:pic>
      <p:sp>
        <p:nvSpPr>
          <p:cNvPr id="14" name="Rectangle 13"/>
          <p:cNvSpPr/>
          <p:nvPr/>
        </p:nvSpPr>
        <p:spPr>
          <a:xfrm>
            <a:off x="2553630" y="4459584"/>
            <a:ext cx="3869473" cy="7034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F42A3DBC-971A-B8FA-B1E7-922F8E801B85}"/>
              </a:ext>
            </a:extLst>
          </p:cNvPr>
          <p:cNvSpPr txBox="1"/>
          <p:nvPr/>
        </p:nvSpPr>
        <p:spPr>
          <a:xfrm>
            <a:off x="0" y="6557918"/>
            <a:ext cx="3429000" cy="300082"/>
          </a:xfrm>
          <a:prstGeom prst="rect">
            <a:avLst/>
          </a:prstGeom>
          <a:noFill/>
        </p:spPr>
        <p:txBody>
          <a:bodyPr wrap="square" rtlCol="0">
            <a:spAutoFit/>
          </a:bodyPr>
          <a:lstStyle/>
          <a:p>
            <a:r>
              <a:rPr lang="en-US" sz="1300" dirty="0">
                <a:solidFill>
                  <a:prstClr val="black"/>
                </a:solidFill>
                <a:latin typeface="Calibri" panose="020F0502020204030204"/>
              </a:rPr>
              <a:t>(Frieden, 2010)</a:t>
            </a:r>
          </a:p>
        </p:txBody>
      </p:sp>
    </p:spTree>
    <p:extLst>
      <p:ext uri="{BB962C8B-B14F-4D97-AF65-F5344CB8AC3E}">
        <p14:creationId xmlns:p14="http://schemas.microsoft.com/office/powerpoint/2010/main" val="359938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2" name="Title 1">
            <a:extLst>
              <a:ext uri="{FF2B5EF4-FFF2-40B4-BE49-F238E27FC236}">
                <a16:creationId xmlns:a16="http://schemas.microsoft.com/office/drawing/2014/main" id="{0F50AB73-A2DB-33CD-7B5B-E10250511671}"/>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903BC7A3-38DD-223F-6AE4-3A34C31C6539}"/>
              </a:ext>
            </a:extLst>
          </p:cNvPr>
          <p:cNvSpPr>
            <a:spLocks noGrp="1"/>
          </p:cNvSpPr>
          <p:nvPr>
            <p:ph type="body" orient="vert" idx="1"/>
          </p:nvPr>
        </p:nvSpPr>
        <p:spPr/>
        <p:txBody>
          <a:bodyPr/>
          <a:lstStyle/>
          <a:p>
            <a:endParaRPr lang="en-US"/>
          </a:p>
        </p:txBody>
      </p:sp>
      <p:sp>
        <p:nvSpPr>
          <p:cNvPr id="4" name="Picture Placeholder 3">
            <a:extLst>
              <a:ext uri="{FF2B5EF4-FFF2-40B4-BE49-F238E27FC236}">
                <a16:creationId xmlns:a16="http://schemas.microsoft.com/office/drawing/2014/main" id="{95EF643A-FF0E-FC94-E6CF-48E8B709FD32}"/>
              </a:ext>
            </a:extLst>
          </p:cNvPr>
          <p:cNvSpPr>
            <a:spLocks noGrp="1"/>
          </p:cNvSpPr>
          <p:nvPr>
            <p:ph type="pic" sz="quarter" idx="13"/>
          </p:nvPr>
        </p:nvSpPr>
        <p:spPr/>
        <p:txBody>
          <a:bodyPr/>
          <a:lstStyle/>
          <a:p>
            <a:endParaRPr lang="en-US"/>
          </a:p>
        </p:txBody>
      </p:sp>
      <p:grpSp>
        <p:nvGrpSpPr>
          <p:cNvPr id="701" name="Google Shape;701;p31"/>
          <p:cNvGrpSpPr/>
          <p:nvPr/>
        </p:nvGrpSpPr>
        <p:grpSpPr>
          <a:xfrm>
            <a:off x="1333854" y="1564076"/>
            <a:ext cx="3238146" cy="2731579"/>
            <a:chOff x="5431159" y="1828800"/>
            <a:chExt cx="3238146" cy="2731579"/>
          </a:xfrm>
          <a:solidFill>
            <a:srgbClr val="003049"/>
          </a:solidFill>
        </p:grpSpPr>
        <p:sp>
          <p:nvSpPr>
            <p:cNvPr id="702" name="Google Shape;702;p31"/>
            <p:cNvSpPr/>
            <p:nvPr/>
          </p:nvSpPr>
          <p:spPr>
            <a:xfrm>
              <a:off x="6082678" y="1828800"/>
              <a:ext cx="2586626" cy="1600200"/>
            </a:xfrm>
            <a:prstGeom prst="roundRect">
              <a:avLst>
                <a:gd name="adj" fmla="val 16667"/>
              </a:avLst>
            </a:prstGeom>
            <a:grpFill/>
            <a:ln w="12700" cap="flat" cmpd="sng">
              <a:solidFill>
                <a:schemeClr val="lt1"/>
              </a:solidFill>
              <a:prstDash val="solid"/>
              <a:miter lim="800000"/>
              <a:headEnd type="none" w="sm" len="sm"/>
              <a:tailEnd type="none" w="sm" len="sm"/>
            </a:ln>
          </p:spPr>
          <p:txBody>
            <a:bodyPr spcFirstLastPara="1" wrap="square" lIns="900350" tIns="68575" rIns="128000" bIns="68575" anchor="t" anchorCtr="0">
              <a:noAutofit/>
            </a:bodyPr>
            <a:lstStyle/>
            <a:p>
              <a:pPr marL="0" marR="0" lvl="0" indent="0" algn="l" rtl="0">
                <a:lnSpc>
                  <a:spcPct val="90000"/>
                </a:lnSpc>
                <a:spcBef>
                  <a:spcPts val="0"/>
                </a:spcBef>
                <a:spcAft>
                  <a:spcPts val="0"/>
                </a:spcAft>
                <a:buNone/>
              </a:pPr>
              <a:endParaRPr sz="1800">
                <a:solidFill>
                  <a:schemeClr val="lt1"/>
                </a:solidFill>
                <a:latin typeface="Calibri"/>
                <a:ea typeface="Calibri"/>
                <a:cs typeface="Calibri"/>
                <a:sym typeface="Calibri"/>
              </a:endParaRPr>
            </a:p>
          </p:txBody>
        </p:sp>
        <p:sp>
          <p:nvSpPr>
            <p:cNvPr id="703" name="Google Shape;703;p31"/>
            <p:cNvSpPr/>
            <p:nvPr/>
          </p:nvSpPr>
          <p:spPr>
            <a:xfrm>
              <a:off x="5431159" y="2212296"/>
              <a:ext cx="914400" cy="914400"/>
            </a:xfrm>
            <a:prstGeom prst="ellipse">
              <a:avLst/>
            </a:prstGeom>
            <a:solidFill>
              <a:srgbClr val="3F7F97"/>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4" name="Google Shape;704;p31"/>
            <p:cNvSpPr/>
            <p:nvPr/>
          </p:nvSpPr>
          <p:spPr>
            <a:xfrm>
              <a:off x="6082678" y="3585382"/>
              <a:ext cx="2586627" cy="974997"/>
            </a:xfrm>
            <a:prstGeom prst="roundRect">
              <a:avLst>
                <a:gd name="adj" fmla="val 16667"/>
              </a:avLst>
            </a:prstGeom>
            <a:grpFill/>
            <a:ln w="12700" cap="flat" cmpd="sng">
              <a:solidFill>
                <a:schemeClr val="lt1"/>
              </a:solidFill>
              <a:prstDash val="solid"/>
              <a:miter lim="800000"/>
              <a:headEnd type="none" w="sm" len="sm"/>
              <a:tailEnd type="none" w="sm" len="sm"/>
            </a:ln>
          </p:spPr>
          <p:txBody>
            <a:bodyPr spcFirstLastPara="1" wrap="square" lIns="900350" tIns="68575" rIns="128000" bIns="68575" anchor="t" anchorCtr="0">
              <a:noAutofit/>
            </a:bodyPr>
            <a:lstStyle/>
            <a:p>
              <a:pPr marL="0" marR="0" lvl="1" indent="0" algn="l" rtl="0">
                <a:lnSpc>
                  <a:spcPct val="9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5" name="Google Shape;705;p31"/>
            <p:cNvSpPr/>
            <p:nvPr/>
          </p:nvSpPr>
          <p:spPr>
            <a:xfrm>
              <a:off x="5431159" y="3573263"/>
              <a:ext cx="914400" cy="914400"/>
            </a:xfrm>
            <a:prstGeom prst="ellipse">
              <a:avLst/>
            </a:prstGeom>
            <a:solidFill>
              <a:srgbClr val="3F7F97"/>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
        <p:nvSpPr>
          <p:cNvPr id="706" name="Google Shape;706;p31"/>
          <p:cNvSpPr txBox="1"/>
          <p:nvPr/>
        </p:nvSpPr>
        <p:spPr>
          <a:xfrm>
            <a:off x="2224768" y="1699067"/>
            <a:ext cx="2209800"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Evaluate point of decision prompt stairway posters delivered through Extension</a:t>
            </a:r>
            <a:endParaRPr/>
          </a:p>
        </p:txBody>
      </p:sp>
      <p:sp>
        <p:nvSpPr>
          <p:cNvPr id="707" name="Google Shape;707;p31"/>
          <p:cNvSpPr txBox="1"/>
          <p:nvPr/>
        </p:nvSpPr>
        <p:spPr>
          <a:xfrm>
            <a:off x="2224768" y="3368858"/>
            <a:ext cx="22098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Observational design of all RE-AIM dimensions</a:t>
            </a:r>
            <a:endParaRPr/>
          </a:p>
        </p:txBody>
      </p:sp>
      <p:sp>
        <p:nvSpPr>
          <p:cNvPr id="708" name="Google Shape;708;p31"/>
          <p:cNvSpPr txBox="1"/>
          <p:nvPr/>
        </p:nvSpPr>
        <p:spPr>
          <a:xfrm>
            <a:off x="1243356" y="2221936"/>
            <a:ext cx="109539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bg1"/>
                </a:solidFill>
                <a:latin typeface="Calibri"/>
                <a:ea typeface="Calibri"/>
                <a:cs typeface="Calibri"/>
                <a:sym typeface="Calibri"/>
              </a:rPr>
              <a:t>Purpose</a:t>
            </a:r>
            <a:endParaRPr dirty="0">
              <a:solidFill>
                <a:schemeClr val="bg1"/>
              </a:solidFill>
            </a:endParaRPr>
          </a:p>
        </p:txBody>
      </p:sp>
      <p:sp>
        <p:nvSpPr>
          <p:cNvPr id="709" name="Google Shape;709;p31"/>
          <p:cNvSpPr txBox="1"/>
          <p:nvPr/>
        </p:nvSpPr>
        <p:spPr>
          <a:xfrm>
            <a:off x="1243356" y="3551506"/>
            <a:ext cx="109539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bg1"/>
                </a:solidFill>
                <a:latin typeface="Calibri"/>
                <a:ea typeface="Calibri"/>
                <a:cs typeface="Calibri"/>
                <a:sym typeface="Calibri"/>
              </a:rPr>
              <a:t>Methods</a:t>
            </a:r>
            <a:endParaRPr dirty="0">
              <a:solidFill>
                <a:schemeClr val="bg1"/>
              </a:solidFill>
            </a:endParaRPr>
          </a:p>
        </p:txBody>
      </p:sp>
      <p:pic>
        <p:nvPicPr>
          <p:cNvPr id="710" name="Google Shape;710;p31"/>
          <p:cNvPicPr preferRelativeResize="0"/>
          <p:nvPr/>
        </p:nvPicPr>
        <p:blipFill rotWithShape="1">
          <a:blip r:embed="rId3">
            <a:alphaModFix/>
          </a:blip>
          <a:srcRect/>
          <a:stretch/>
        </p:blipFill>
        <p:spPr>
          <a:xfrm>
            <a:off x="5314367" y="3048"/>
            <a:ext cx="3823397" cy="688211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32"/>
          <p:cNvSpPr txBox="1">
            <a:spLocks noGrp="1"/>
          </p:cNvSpPr>
          <p:nvPr>
            <p:ph type="ctrTitle"/>
          </p:nvPr>
        </p:nvSpPr>
        <p:spPr>
          <a:xfrm>
            <a:off x="762000" y="2133600"/>
            <a:ext cx="7620000" cy="60959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Arial"/>
              <a:buNone/>
            </a:pPr>
            <a:endParaRPr/>
          </a:p>
        </p:txBody>
      </p:sp>
      <p:pic>
        <p:nvPicPr>
          <p:cNvPr id="717" name="Google Shape;717;p32" descr="Screen Clipping"/>
          <p:cNvPicPr preferRelativeResize="0"/>
          <p:nvPr/>
        </p:nvPicPr>
        <p:blipFill rotWithShape="1">
          <a:blip r:embed="rId3">
            <a:alphaModFix/>
          </a:blip>
          <a:srcRect/>
          <a:stretch/>
        </p:blipFill>
        <p:spPr>
          <a:xfrm>
            <a:off x="5955616" y="978958"/>
            <a:ext cx="2179509" cy="4900085"/>
          </a:xfrm>
          <a:prstGeom prst="rect">
            <a:avLst/>
          </a:prstGeom>
          <a:noFill/>
          <a:ln>
            <a:noFill/>
          </a:ln>
        </p:spPr>
      </p:pic>
      <p:pic>
        <p:nvPicPr>
          <p:cNvPr id="718" name="Google Shape;718;p32"/>
          <p:cNvPicPr preferRelativeResize="0"/>
          <p:nvPr/>
        </p:nvPicPr>
        <p:blipFill rotWithShape="1">
          <a:blip r:embed="rId4">
            <a:alphaModFix/>
          </a:blip>
          <a:srcRect/>
          <a:stretch/>
        </p:blipFill>
        <p:spPr>
          <a:xfrm>
            <a:off x="0" y="0"/>
            <a:ext cx="5236903" cy="6858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endParaRPr/>
          </a:p>
        </p:txBody>
      </p:sp>
      <p:pic>
        <p:nvPicPr>
          <p:cNvPr id="647" name="Google Shape;647;p25"/>
          <p:cNvPicPr preferRelativeResize="0">
            <a:picLocks noGrp="1"/>
          </p:cNvPicPr>
          <p:nvPr>
            <p:ph type="body" idx="1"/>
          </p:nvPr>
        </p:nvPicPr>
        <p:blipFill rotWithShape="1">
          <a:blip r:embed="rId3">
            <a:alphaModFix/>
          </a:blip>
          <a:srcRect b="14644"/>
          <a:stretch/>
        </p:blipFill>
        <p:spPr>
          <a:xfrm>
            <a:off x="-1630" y="304800"/>
            <a:ext cx="9147260" cy="6553200"/>
          </a:xfrm>
          <a:prstGeom prst="rect">
            <a:avLst/>
          </a:prstGeom>
          <a:noFill/>
          <a:ln>
            <a:noFill/>
          </a:ln>
        </p:spPr>
      </p:pic>
      <p:sp>
        <p:nvSpPr>
          <p:cNvPr id="648" name="Google Shape;648;p25"/>
          <p:cNvSpPr/>
          <p:nvPr/>
        </p:nvSpPr>
        <p:spPr>
          <a:xfrm>
            <a:off x="4232083" y="0"/>
            <a:ext cx="679834" cy="1737360"/>
          </a:xfrm>
          <a:prstGeom prst="roundRect">
            <a:avLst>
              <a:gd name="adj" fmla="val 16667"/>
            </a:avLst>
          </a:prstGeom>
          <a:blipFill rotWithShape="1">
            <a:blip r:embed="rId4">
              <a:alphaModFix/>
            </a:blip>
            <a:stretch>
              <a:fillRect l="-88886" t="-2173" r="-88406" b="-2172"/>
            </a:stretch>
          </a:blipFill>
          <a:ln w="12700" cap="flat" cmpd="sng">
            <a:solidFill>
              <a:schemeClr val="lt1"/>
            </a:solidFill>
            <a:prstDash val="solid"/>
            <a:miter lim="800000"/>
            <a:headEnd type="none" w="sm" len="sm"/>
            <a:tailEnd type="none" w="sm" len="sm"/>
          </a:ln>
        </p:spPr>
        <p:txBody>
          <a:bodyPr spcFirstLastPara="1" wrap="square" lIns="350950" tIns="350950" rIns="350950" bIns="350950" anchor="ctr" anchorCtr="0">
            <a:noAutofit/>
          </a:bodyPr>
          <a:lstStyle/>
          <a:p>
            <a:pPr marL="0" marR="0" lvl="0" indent="0" algn="ctr" rtl="0">
              <a:lnSpc>
                <a:spcPct val="90000"/>
              </a:lnSpc>
              <a:spcBef>
                <a:spcPts val="0"/>
              </a:spcBef>
              <a:spcAft>
                <a:spcPts val="0"/>
              </a:spcAft>
              <a:buNone/>
            </a:pPr>
            <a:endParaRPr sz="64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20331" y="71918"/>
            <a:ext cx="5023671" cy="671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Chart 6"/>
          <p:cNvGraphicFramePr/>
          <p:nvPr/>
        </p:nvGraphicFramePr>
        <p:xfrm>
          <a:off x="195693" y="2258393"/>
          <a:ext cx="32766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36FD253-398F-5885-BA8E-9BFC6484AF4D}"/>
              </a:ext>
            </a:extLst>
          </p:cNvPr>
          <p:cNvSpPr txBox="1"/>
          <p:nvPr/>
        </p:nvSpPr>
        <p:spPr>
          <a:xfrm>
            <a:off x="0" y="6557918"/>
            <a:ext cx="3429000" cy="300082"/>
          </a:xfrm>
          <a:prstGeom prst="rect">
            <a:avLst/>
          </a:prstGeom>
          <a:noFill/>
        </p:spPr>
        <p:txBody>
          <a:bodyPr wrap="square" rtlCol="0">
            <a:spAutoFit/>
          </a:bodyPr>
          <a:lstStyle/>
          <a:p>
            <a:r>
              <a:rPr lang="en-US" sz="1300">
                <a:solidFill>
                  <a:prstClr val="black"/>
                </a:solidFill>
                <a:latin typeface="Calibri" panose="020F0502020204030204"/>
              </a:rPr>
              <a:t>(Balis &amp; Harden, 2019)</a:t>
            </a:r>
          </a:p>
        </p:txBody>
      </p:sp>
    </p:spTree>
    <p:extLst>
      <p:ext uri="{BB962C8B-B14F-4D97-AF65-F5344CB8AC3E}">
        <p14:creationId xmlns:p14="http://schemas.microsoft.com/office/powerpoint/2010/main" val="4187270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37239-4DF3-134B-8BA3-34BF0A0F1907}"/>
              </a:ext>
            </a:extLst>
          </p:cNvPr>
          <p:cNvSpPr>
            <a:spLocks noGrp="1"/>
          </p:cNvSpPr>
          <p:nvPr>
            <p:ph type="ctrTitle"/>
          </p:nvPr>
        </p:nvSpPr>
        <p:spPr>
          <a:xfrm>
            <a:off x="93786" y="2667197"/>
            <a:ext cx="8909538" cy="2356132"/>
          </a:xfrm>
        </p:spPr>
        <p:txBody>
          <a:bodyPr>
            <a:normAutofit fontScale="90000"/>
          </a:bodyPr>
          <a:lstStyle/>
          <a:p>
            <a:r>
              <a:rPr lang="en-US" sz="5300" b="1">
                <a:solidFill>
                  <a:schemeClr val="accent1"/>
                </a:solidFill>
                <a:latin typeface="Cambria" panose="02040503050406030204" pitchFamily="18" charset="0"/>
              </a:rPr>
              <a:t>Integrating physical activity interventions in real-world settings</a:t>
            </a:r>
            <a:br>
              <a:rPr lang="en-US" sz="5300" b="1">
                <a:solidFill>
                  <a:schemeClr val="accent1"/>
                </a:solidFill>
                <a:latin typeface="Cambria" panose="02040503050406030204" pitchFamily="18" charset="0"/>
              </a:rPr>
            </a:br>
            <a:br>
              <a:rPr lang="en-US" sz="5400" b="1">
                <a:solidFill>
                  <a:schemeClr val="accent1"/>
                </a:solidFill>
                <a:latin typeface="Cambria" panose="02040503050406030204" pitchFamily="18" charset="0"/>
              </a:rPr>
            </a:br>
            <a:r>
              <a:rPr lang="en-US" sz="3600" b="1">
                <a:solidFill>
                  <a:schemeClr val="accent1"/>
                </a:solidFill>
                <a:latin typeface="Cambria" panose="02040503050406030204" pitchFamily="18" charset="0"/>
              </a:rPr>
              <a:t>An introduction to ISAC: Implementation Strategies Adapted for Communities</a:t>
            </a:r>
          </a:p>
        </p:txBody>
      </p:sp>
      <p:sp>
        <p:nvSpPr>
          <p:cNvPr id="3" name="Subtitle 2">
            <a:extLst>
              <a:ext uri="{FF2B5EF4-FFF2-40B4-BE49-F238E27FC236}">
                <a16:creationId xmlns:a16="http://schemas.microsoft.com/office/drawing/2014/main" id="{2869A22A-19A8-ED46-BA88-A6336978BE12}"/>
              </a:ext>
            </a:extLst>
          </p:cNvPr>
          <p:cNvSpPr>
            <a:spLocks noGrp="1"/>
          </p:cNvSpPr>
          <p:nvPr>
            <p:ph type="subTitle" idx="1"/>
          </p:nvPr>
        </p:nvSpPr>
        <p:spPr>
          <a:xfrm>
            <a:off x="-1257908" y="5470951"/>
            <a:ext cx="11659816" cy="1180214"/>
          </a:xfrm>
        </p:spPr>
        <p:txBody>
          <a:bodyPr>
            <a:normAutofit/>
          </a:bodyPr>
          <a:lstStyle/>
          <a:p>
            <a:pPr>
              <a:spcBef>
                <a:spcPts val="0"/>
              </a:spcBef>
            </a:pPr>
            <a:r>
              <a:rPr lang="en-US" sz="2800" b="1">
                <a:solidFill>
                  <a:schemeClr val="accent2"/>
                </a:solidFill>
              </a:rPr>
              <a:t>Laura E. Balis, PhD</a:t>
            </a:r>
          </a:p>
        </p:txBody>
      </p:sp>
    </p:spTree>
    <p:extLst>
      <p:ext uri="{BB962C8B-B14F-4D97-AF65-F5344CB8AC3E}">
        <p14:creationId xmlns:p14="http://schemas.microsoft.com/office/powerpoint/2010/main" val="2588550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92E1359-76DC-CB3F-8E8A-B72909E0C877}"/>
              </a:ext>
            </a:extLst>
          </p:cNvPr>
          <p:cNvGrpSpPr/>
          <p:nvPr/>
        </p:nvGrpSpPr>
        <p:grpSpPr>
          <a:xfrm>
            <a:off x="78770" y="53396"/>
            <a:ext cx="6556205" cy="5809805"/>
            <a:chOff x="104457" y="87642"/>
            <a:chExt cx="6888675" cy="6136551"/>
          </a:xfrm>
        </p:grpSpPr>
        <p:sp>
          <p:nvSpPr>
            <p:cNvPr id="12" name="Arrow: Bent-Up 11">
              <a:extLst>
                <a:ext uri="{FF2B5EF4-FFF2-40B4-BE49-F238E27FC236}">
                  <a16:creationId xmlns:a16="http://schemas.microsoft.com/office/drawing/2014/main" id="{5844CBB0-17BD-A09D-B1E6-B61B91743C7D}"/>
                </a:ext>
              </a:extLst>
            </p:cNvPr>
            <p:cNvSpPr/>
            <p:nvPr/>
          </p:nvSpPr>
          <p:spPr>
            <a:xfrm rot="5400000">
              <a:off x="355627" y="1138550"/>
              <a:ext cx="948028" cy="1079296"/>
            </a:xfrm>
            <a:prstGeom prst="bentUpArrow">
              <a:avLst>
                <a:gd name="adj1" fmla="val 32840"/>
                <a:gd name="adj2" fmla="val 25000"/>
                <a:gd name="adj3" fmla="val 35780"/>
              </a:avLst>
            </a:prstGeom>
            <a:solidFill>
              <a:srgbClr val="CCE3DE"/>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E3EB1572-3E6E-CBFF-17D2-E738BDDA95F1}"/>
                </a:ext>
              </a:extLst>
            </p:cNvPr>
            <p:cNvSpPr/>
            <p:nvPr/>
          </p:nvSpPr>
          <p:spPr>
            <a:xfrm>
              <a:off x="104457" y="87642"/>
              <a:ext cx="1595921" cy="1117093"/>
            </a:xfrm>
            <a:custGeom>
              <a:avLst/>
              <a:gdLst>
                <a:gd name="connsiteX0" fmla="*/ 0 w 1595921"/>
                <a:gd name="connsiteY0" fmla="*/ 186219 h 1117093"/>
                <a:gd name="connsiteX1" fmla="*/ 186219 w 1595921"/>
                <a:gd name="connsiteY1" fmla="*/ 0 h 1117093"/>
                <a:gd name="connsiteX2" fmla="*/ 1409702 w 1595921"/>
                <a:gd name="connsiteY2" fmla="*/ 0 h 1117093"/>
                <a:gd name="connsiteX3" fmla="*/ 1595921 w 1595921"/>
                <a:gd name="connsiteY3" fmla="*/ 186219 h 1117093"/>
                <a:gd name="connsiteX4" fmla="*/ 1595921 w 1595921"/>
                <a:gd name="connsiteY4" fmla="*/ 930874 h 1117093"/>
                <a:gd name="connsiteX5" fmla="*/ 1409702 w 1595921"/>
                <a:gd name="connsiteY5" fmla="*/ 1117093 h 1117093"/>
                <a:gd name="connsiteX6" fmla="*/ 186219 w 1595921"/>
                <a:gd name="connsiteY6" fmla="*/ 1117093 h 1117093"/>
                <a:gd name="connsiteX7" fmla="*/ 0 w 1595921"/>
                <a:gd name="connsiteY7" fmla="*/ 930874 h 1117093"/>
                <a:gd name="connsiteX8" fmla="*/ 0 w 1595921"/>
                <a:gd name="connsiteY8" fmla="*/ 186219 h 11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921" h="1117093">
                  <a:moveTo>
                    <a:pt x="0" y="186219"/>
                  </a:moveTo>
                  <a:cubicBezTo>
                    <a:pt x="0" y="83373"/>
                    <a:pt x="83373" y="0"/>
                    <a:pt x="186219" y="0"/>
                  </a:cubicBezTo>
                  <a:lnTo>
                    <a:pt x="1409702" y="0"/>
                  </a:lnTo>
                  <a:cubicBezTo>
                    <a:pt x="1512548" y="0"/>
                    <a:pt x="1595921" y="83373"/>
                    <a:pt x="1595921" y="186219"/>
                  </a:cubicBezTo>
                  <a:lnTo>
                    <a:pt x="1595921" y="930874"/>
                  </a:lnTo>
                  <a:cubicBezTo>
                    <a:pt x="1595921" y="1033720"/>
                    <a:pt x="1512548" y="1117093"/>
                    <a:pt x="1409702" y="1117093"/>
                  </a:cubicBezTo>
                  <a:lnTo>
                    <a:pt x="186219" y="1117093"/>
                  </a:lnTo>
                  <a:cubicBezTo>
                    <a:pt x="83373" y="1117093"/>
                    <a:pt x="0" y="1033720"/>
                    <a:pt x="0" y="930874"/>
                  </a:cubicBezTo>
                  <a:lnTo>
                    <a:pt x="0" y="186219"/>
                  </a:lnTo>
                  <a:close/>
                </a:path>
              </a:pathLst>
            </a:cu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692" tIns="111692" rIns="111692" bIns="111692" numCol="1" spcCol="1270" anchor="ctr" anchorCtr="0">
              <a:noAutofit/>
            </a:bodyPr>
            <a:lstStyle/>
            <a:p>
              <a:pPr algn="ctr" defTabSz="666758">
                <a:lnSpc>
                  <a:spcPct val="90000"/>
                </a:lnSpc>
                <a:spcBef>
                  <a:spcPct val="0"/>
                </a:spcBef>
                <a:spcAft>
                  <a:spcPct val="35000"/>
                </a:spcAft>
              </a:pPr>
              <a:r>
                <a:rPr lang="en-US" sz="1500"/>
                <a:t>Effectiveness: 100%</a:t>
              </a:r>
            </a:p>
          </p:txBody>
        </p:sp>
        <p:sp>
          <p:nvSpPr>
            <p:cNvPr id="14" name="Rectangle 13">
              <a:extLst>
                <a:ext uri="{FF2B5EF4-FFF2-40B4-BE49-F238E27FC236}">
                  <a16:creationId xmlns:a16="http://schemas.microsoft.com/office/drawing/2014/main" id="{1AE8B9A0-CA57-B8FD-BE9C-8C799954A782}"/>
                </a:ext>
              </a:extLst>
            </p:cNvPr>
            <p:cNvSpPr/>
            <p:nvPr/>
          </p:nvSpPr>
          <p:spPr>
            <a:xfrm>
              <a:off x="1700379" y="194182"/>
              <a:ext cx="1160721" cy="9028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Arrow: Bent-Up 14">
              <a:extLst>
                <a:ext uri="{FF2B5EF4-FFF2-40B4-BE49-F238E27FC236}">
                  <a16:creationId xmlns:a16="http://schemas.microsoft.com/office/drawing/2014/main" id="{80BAC1E6-A584-E1D0-B3CC-FEA8EF0EEA88}"/>
                </a:ext>
              </a:extLst>
            </p:cNvPr>
            <p:cNvSpPr/>
            <p:nvPr/>
          </p:nvSpPr>
          <p:spPr>
            <a:xfrm rot="5400000">
              <a:off x="1678816" y="2393415"/>
              <a:ext cx="948028" cy="1079296"/>
            </a:xfrm>
            <a:prstGeom prst="bentUpArrow">
              <a:avLst>
                <a:gd name="adj1" fmla="val 32840"/>
                <a:gd name="adj2" fmla="val 25000"/>
                <a:gd name="adj3" fmla="val 35780"/>
              </a:avLst>
            </a:prstGeom>
            <a:solidFill>
              <a:srgbClr val="CCE3DE"/>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EE849EF9-B07A-3967-2709-0DEBD21B5476}"/>
                </a:ext>
              </a:extLst>
            </p:cNvPr>
            <p:cNvSpPr/>
            <p:nvPr/>
          </p:nvSpPr>
          <p:spPr>
            <a:xfrm>
              <a:off x="1427646" y="1342506"/>
              <a:ext cx="1595921" cy="1117093"/>
            </a:xfrm>
            <a:custGeom>
              <a:avLst/>
              <a:gdLst>
                <a:gd name="connsiteX0" fmla="*/ 0 w 1595921"/>
                <a:gd name="connsiteY0" fmla="*/ 186219 h 1117093"/>
                <a:gd name="connsiteX1" fmla="*/ 186219 w 1595921"/>
                <a:gd name="connsiteY1" fmla="*/ 0 h 1117093"/>
                <a:gd name="connsiteX2" fmla="*/ 1409702 w 1595921"/>
                <a:gd name="connsiteY2" fmla="*/ 0 h 1117093"/>
                <a:gd name="connsiteX3" fmla="*/ 1595921 w 1595921"/>
                <a:gd name="connsiteY3" fmla="*/ 186219 h 1117093"/>
                <a:gd name="connsiteX4" fmla="*/ 1595921 w 1595921"/>
                <a:gd name="connsiteY4" fmla="*/ 930874 h 1117093"/>
                <a:gd name="connsiteX5" fmla="*/ 1409702 w 1595921"/>
                <a:gd name="connsiteY5" fmla="*/ 1117093 h 1117093"/>
                <a:gd name="connsiteX6" fmla="*/ 186219 w 1595921"/>
                <a:gd name="connsiteY6" fmla="*/ 1117093 h 1117093"/>
                <a:gd name="connsiteX7" fmla="*/ 0 w 1595921"/>
                <a:gd name="connsiteY7" fmla="*/ 930874 h 1117093"/>
                <a:gd name="connsiteX8" fmla="*/ 0 w 1595921"/>
                <a:gd name="connsiteY8" fmla="*/ 186219 h 11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921" h="1117093">
                  <a:moveTo>
                    <a:pt x="0" y="186219"/>
                  </a:moveTo>
                  <a:cubicBezTo>
                    <a:pt x="0" y="83373"/>
                    <a:pt x="83373" y="0"/>
                    <a:pt x="186219" y="0"/>
                  </a:cubicBezTo>
                  <a:lnTo>
                    <a:pt x="1409702" y="0"/>
                  </a:lnTo>
                  <a:cubicBezTo>
                    <a:pt x="1512548" y="0"/>
                    <a:pt x="1595921" y="83373"/>
                    <a:pt x="1595921" y="186219"/>
                  </a:cubicBezTo>
                  <a:lnTo>
                    <a:pt x="1595921" y="930874"/>
                  </a:lnTo>
                  <a:cubicBezTo>
                    <a:pt x="1595921" y="1033720"/>
                    <a:pt x="1512548" y="1117093"/>
                    <a:pt x="1409702" y="1117093"/>
                  </a:cubicBezTo>
                  <a:lnTo>
                    <a:pt x="186219" y="1117093"/>
                  </a:lnTo>
                  <a:cubicBezTo>
                    <a:pt x="83373" y="1117093"/>
                    <a:pt x="0" y="1033720"/>
                    <a:pt x="0" y="930874"/>
                  </a:cubicBezTo>
                  <a:lnTo>
                    <a:pt x="0" y="186219"/>
                  </a:lnTo>
                  <a:close/>
                </a:path>
              </a:pathLst>
            </a:cu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692" tIns="111692" rIns="111692" bIns="111692" numCol="1" spcCol="1270" anchor="ctr" anchorCtr="0">
              <a:noAutofit/>
            </a:bodyPr>
            <a:lstStyle/>
            <a:p>
              <a:pPr algn="ctr" defTabSz="666758">
                <a:lnSpc>
                  <a:spcPct val="90000"/>
                </a:lnSpc>
                <a:spcBef>
                  <a:spcPct val="0"/>
                </a:spcBef>
                <a:spcAft>
                  <a:spcPct val="35000"/>
                </a:spcAft>
              </a:pPr>
              <a:r>
                <a:rPr lang="en-US" sz="1500"/>
                <a:t>Adoption: 50%</a:t>
              </a:r>
            </a:p>
          </p:txBody>
        </p:sp>
        <p:sp>
          <p:nvSpPr>
            <p:cNvPr id="17" name="Freeform: Shape 16">
              <a:extLst>
                <a:ext uri="{FF2B5EF4-FFF2-40B4-BE49-F238E27FC236}">
                  <a16:creationId xmlns:a16="http://schemas.microsoft.com/office/drawing/2014/main" id="{08BB0E43-0A48-A7CE-C5DD-32F36FFB8EA4}"/>
                </a:ext>
              </a:extLst>
            </p:cNvPr>
            <p:cNvSpPr/>
            <p:nvPr/>
          </p:nvSpPr>
          <p:spPr>
            <a:xfrm>
              <a:off x="3023567" y="1449047"/>
              <a:ext cx="1160721" cy="902884"/>
            </a:xfrm>
            <a:custGeom>
              <a:avLst/>
              <a:gdLst>
                <a:gd name="connsiteX0" fmla="*/ 0 w 1160721"/>
                <a:gd name="connsiteY0" fmla="*/ 0 h 902884"/>
                <a:gd name="connsiteX1" fmla="*/ 1160721 w 1160721"/>
                <a:gd name="connsiteY1" fmla="*/ 0 h 902884"/>
                <a:gd name="connsiteX2" fmla="*/ 1160721 w 1160721"/>
                <a:gd name="connsiteY2" fmla="*/ 902884 h 902884"/>
                <a:gd name="connsiteX3" fmla="*/ 0 w 1160721"/>
                <a:gd name="connsiteY3" fmla="*/ 902884 h 902884"/>
                <a:gd name="connsiteX4" fmla="*/ 0 w 1160721"/>
                <a:gd name="connsiteY4" fmla="*/ 0 h 90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721" h="902884">
                  <a:moveTo>
                    <a:pt x="0" y="0"/>
                  </a:moveTo>
                  <a:lnTo>
                    <a:pt x="1160721" y="0"/>
                  </a:lnTo>
                  <a:lnTo>
                    <a:pt x="1160721" y="902884"/>
                  </a:lnTo>
                  <a:lnTo>
                    <a:pt x="0" y="902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114302" lvl="1" indent="-114302" defTabSz="533407">
                <a:lnSpc>
                  <a:spcPct val="90000"/>
                </a:lnSpc>
                <a:spcBef>
                  <a:spcPct val="0"/>
                </a:spcBef>
                <a:spcAft>
                  <a:spcPct val="15000"/>
                </a:spcAft>
                <a:buChar char="•"/>
              </a:pPr>
              <a:endParaRPr lang="en-US" sz="1200"/>
            </a:p>
          </p:txBody>
        </p:sp>
        <p:sp>
          <p:nvSpPr>
            <p:cNvPr id="18" name="Arrow: Bent-Up 17">
              <a:extLst>
                <a:ext uri="{FF2B5EF4-FFF2-40B4-BE49-F238E27FC236}">
                  <a16:creationId xmlns:a16="http://schemas.microsoft.com/office/drawing/2014/main" id="{EA2DC1BE-C429-8E7B-DCE5-38022836537E}"/>
                </a:ext>
              </a:extLst>
            </p:cNvPr>
            <p:cNvSpPr/>
            <p:nvPr/>
          </p:nvSpPr>
          <p:spPr>
            <a:xfrm rot="5400000">
              <a:off x="3002004" y="3648279"/>
              <a:ext cx="948028" cy="1079296"/>
            </a:xfrm>
            <a:prstGeom prst="bentUpArrow">
              <a:avLst>
                <a:gd name="adj1" fmla="val 32840"/>
                <a:gd name="adj2" fmla="val 25000"/>
                <a:gd name="adj3" fmla="val 35780"/>
              </a:avLst>
            </a:prstGeom>
            <a:solidFill>
              <a:srgbClr val="CCE3DE"/>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9B901244-1614-8F8A-A9FE-89074769E864}"/>
                </a:ext>
              </a:extLst>
            </p:cNvPr>
            <p:cNvSpPr/>
            <p:nvPr/>
          </p:nvSpPr>
          <p:spPr>
            <a:xfrm>
              <a:off x="2750834" y="2597371"/>
              <a:ext cx="1595921" cy="1117093"/>
            </a:xfrm>
            <a:custGeom>
              <a:avLst/>
              <a:gdLst>
                <a:gd name="connsiteX0" fmla="*/ 0 w 1595921"/>
                <a:gd name="connsiteY0" fmla="*/ 186219 h 1117093"/>
                <a:gd name="connsiteX1" fmla="*/ 186219 w 1595921"/>
                <a:gd name="connsiteY1" fmla="*/ 0 h 1117093"/>
                <a:gd name="connsiteX2" fmla="*/ 1409702 w 1595921"/>
                <a:gd name="connsiteY2" fmla="*/ 0 h 1117093"/>
                <a:gd name="connsiteX3" fmla="*/ 1595921 w 1595921"/>
                <a:gd name="connsiteY3" fmla="*/ 186219 h 1117093"/>
                <a:gd name="connsiteX4" fmla="*/ 1595921 w 1595921"/>
                <a:gd name="connsiteY4" fmla="*/ 930874 h 1117093"/>
                <a:gd name="connsiteX5" fmla="*/ 1409702 w 1595921"/>
                <a:gd name="connsiteY5" fmla="*/ 1117093 h 1117093"/>
                <a:gd name="connsiteX6" fmla="*/ 186219 w 1595921"/>
                <a:gd name="connsiteY6" fmla="*/ 1117093 h 1117093"/>
                <a:gd name="connsiteX7" fmla="*/ 0 w 1595921"/>
                <a:gd name="connsiteY7" fmla="*/ 930874 h 1117093"/>
                <a:gd name="connsiteX8" fmla="*/ 0 w 1595921"/>
                <a:gd name="connsiteY8" fmla="*/ 186219 h 11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921" h="1117093">
                  <a:moveTo>
                    <a:pt x="0" y="186219"/>
                  </a:moveTo>
                  <a:cubicBezTo>
                    <a:pt x="0" y="83373"/>
                    <a:pt x="83373" y="0"/>
                    <a:pt x="186219" y="0"/>
                  </a:cubicBezTo>
                  <a:lnTo>
                    <a:pt x="1409702" y="0"/>
                  </a:lnTo>
                  <a:cubicBezTo>
                    <a:pt x="1512548" y="0"/>
                    <a:pt x="1595921" y="83373"/>
                    <a:pt x="1595921" y="186219"/>
                  </a:cubicBezTo>
                  <a:lnTo>
                    <a:pt x="1595921" y="930874"/>
                  </a:lnTo>
                  <a:cubicBezTo>
                    <a:pt x="1595921" y="1033720"/>
                    <a:pt x="1512548" y="1117093"/>
                    <a:pt x="1409702" y="1117093"/>
                  </a:cubicBezTo>
                  <a:lnTo>
                    <a:pt x="186219" y="1117093"/>
                  </a:lnTo>
                  <a:cubicBezTo>
                    <a:pt x="83373" y="1117093"/>
                    <a:pt x="0" y="1033720"/>
                    <a:pt x="0" y="930874"/>
                  </a:cubicBezTo>
                  <a:lnTo>
                    <a:pt x="0" y="186219"/>
                  </a:lnTo>
                  <a:close/>
                </a:path>
              </a:pathLst>
            </a:cu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692" tIns="111692" rIns="111692" bIns="111692" numCol="1" spcCol="1270" anchor="ctr" anchorCtr="0">
              <a:noAutofit/>
            </a:bodyPr>
            <a:lstStyle/>
            <a:p>
              <a:pPr algn="ctr" defTabSz="666758">
                <a:lnSpc>
                  <a:spcPct val="90000"/>
                </a:lnSpc>
                <a:spcBef>
                  <a:spcPct val="0"/>
                </a:spcBef>
                <a:spcAft>
                  <a:spcPct val="35000"/>
                </a:spcAft>
              </a:pPr>
              <a:r>
                <a:rPr lang="en-US" sz="1500"/>
                <a:t>Implementation: 50%</a:t>
              </a:r>
            </a:p>
          </p:txBody>
        </p:sp>
        <p:sp>
          <p:nvSpPr>
            <p:cNvPr id="20" name="Rectangle 19">
              <a:extLst>
                <a:ext uri="{FF2B5EF4-FFF2-40B4-BE49-F238E27FC236}">
                  <a16:creationId xmlns:a16="http://schemas.microsoft.com/office/drawing/2014/main" id="{A4CF70FC-60F9-96D4-B329-0A4E56A72CDC}"/>
                </a:ext>
              </a:extLst>
            </p:cNvPr>
            <p:cNvSpPr/>
            <p:nvPr/>
          </p:nvSpPr>
          <p:spPr>
            <a:xfrm>
              <a:off x="4346756" y="2703911"/>
              <a:ext cx="1160721" cy="9028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Arrow: Bent-Up 20">
              <a:extLst>
                <a:ext uri="{FF2B5EF4-FFF2-40B4-BE49-F238E27FC236}">
                  <a16:creationId xmlns:a16="http://schemas.microsoft.com/office/drawing/2014/main" id="{34959245-396D-1FE3-7D93-F5BD17303CD8}"/>
                </a:ext>
              </a:extLst>
            </p:cNvPr>
            <p:cNvSpPr/>
            <p:nvPr/>
          </p:nvSpPr>
          <p:spPr>
            <a:xfrm rot="5400000">
              <a:off x="4325193" y="4903145"/>
              <a:ext cx="948028" cy="1079296"/>
            </a:xfrm>
            <a:prstGeom prst="bentUpArrow">
              <a:avLst>
                <a:gd name="adj1" fmla="val 32840"/>
                <a:gd name="adj2" fmla="val 25000"/>
                <a:gd name="adj3" fmla="val 35780"/>
              </a:avLst>
            </a:prstGeom>
            <a:solidFill>
              <a:srgbClr val="CCE3DE"/>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604E397C-65C8-8F68-1DBC-F43D7D6F39FB}"/>
                </a:ext>
              </a:extLst>
            </p:cNvPr>
            <p:cNvSpPr/>
            <p:nvPr/>
          </p:nvSpPr>
          <p:spPr>
            <a:xfrm>
              <a:off x="4074023" y="3852235"/>
              <a:ext cx="1595921" cy="1117093"/>
            </a:xfrm>
            <a:custGeom>
              <a:avLst/>
              <a:gdLst>
                <a:gd name="connsiteX0" fmla="*/ 0 w 1595921"/>
                <a:gd name="connsiteY0" fmla="*/ 186219 h 1117093"/>
                <a:gd name="connsiteX1" fmla="*/ 186219 w 1595921"/>
                <a:gd name="connsiteY1" fmla="*/ 0 h 1117093"/>
                <a:gd name="connsiteX2" fmla="*/ 1409702 w 1595921"/>
                <a:gd name="connsiteY2" fmla="*/ 0 h 1117093"/>
                <a:gd name="connsiteX3" fmla="*/ 1595921 w 1595921"/>
                <a:gd name="connsiteY3" fmla="*/ 186219 h 1117093"/>
                <a:gd name="connsiteX4" fmla="*/ 1595921 w 1595921"/>
                <a:gd name="connsiteY4" fmla="*/ 930874 h 1117093"/>
                <a:gd name="connsiteX5" fmla="*/ 1409702 w 1595921"/>
                <a:gd name="connsiteY5" fmla="*/ 1117093 h 1117093"/>
                <a:gd name="connsiteX6" fmla="*/ 186219 w 1595921"/>
                <a:gd name="connsiteY6" fmla="*/ 1117093 h 1117093"/>
                <a:gd name="connsiteX7" fmla="*/ 0 w 1595921"/>
                <a:gd name="connsiteY7" fmla="*/ 930874 h 1117093"/>
                <a:gd name="connsiteX8" fmla="*/ 0 w 1595921"/>
                <a:gd name="connsiteY8" fmla="*/ 186219 h 11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921" h="1117093">
                  <a:moveTo>
                    <a:pt x="0" y="186219"/>
                  </a:moveTo>
                  <a:cubicBezTo>
                    <a:pt x="0" y="83373"/>
                    <a:pt x="83373" y="0"/>
                    <a:pt x="186219" y="0"/>
                  </a:cubicBezTo>
                  <a:lnTo>
                    <a:pt x="1409702" y="0"/>
                  </a:lnTo>
                  <a:cubicBezTo>
                    <a:pt x="1512548" y="0"/>
                    <a:pt x="1595921" y="83373"/>
                    <a:pt x="1595921" y="186219"/>
                  </a:cubicBezTo>
                  <a:lnTo>
                    <a:pt x="1595921" y="930874"/>
                  </a:lnTo>
                  <a:cubicBezTo>
                    <a:pt x="1595921" y="1033720"/>
                    <a:pt x="1512548" y="1117093"/>
                    <a:pt x="1409702" y="1117093"/>
                  </a:cubicBezTo>
                  <a:lnTo>
                    <a:pt x="186219" y="1117093"/>
                  </a:lnTo>
                  <a:cubicBezTo>
                    <a:pt x="83373" y="1117093"/>
                    <a:pt x="0" y="1033720"/>
                    <a:pt x="0" y="930874"/>
                  </a:cubicBezTo>
                  <a:lnTo>
                    <a:pt x="0" y="186219"/>
                  </a:lnTo>
                  <a:close/>
                </a:path>
              </a:pathLst>
            </a:cu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692" tIns="111692" rIns="111692" bIns="111692" numCol="1" spcCol="1270" anchor="ctr" anchorCtr="0">
              <a:noAutofit/>
            </a:bodyPr>
            <a:lstStyle/>
            <a:p>
              <a:pPr algn="ctr" defTabSz="666758">
                <a:lnSpc>
                  <a:spcPct val="90000"/>
                </a:lnSpc>
                <a:spcBef>
                  <a:spcPct val="0"/>
                </a:spcBef>
                <a:spcAft>
                  <a:spcPct val="35000"/>
                </a:spcAft>
              </a:pPr>
              <a:r>
                <a:rPr lang="en-US" sz="1500"/>
                <a:t>Reach: 50%</a:t>
              </a:r>
            </a:p>
          </p:txBody>
        </p:sp>
        <p:sp>
          <p:nvSpPr>
            <p:cNvPr id="23" name="Rectangle 22">
              <a:extLst>
                <a:ext uri="{FF2B5EF4-FFF2-40B4-BE49-F238E27FC236}">
                  <a16:creationId xmlns:a16="http://schemas.microsoft.com/office/drawing/2014/main" id="{F7820749-505F-2B47-70EB-F8884C340E16}"/>
                </a:ext>
              </a:extLst>
            </p:cNvPr>
            <p:cNvSpPr/>
            <p:nvPr/>
          </p:nvSpPr>
          <p:spPr>
            <a:xfrm>
              <a:off x="5669944" y="3958776"/>
              <a:ext cx="1160721" cy="9028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4" name="Freeform: Shape 23">
              <a:extLst>
                <a:ext uri="{FF2B5EF4-FFF2-40B4-BE49-F238E27FC236}">
                  <a16:creationId xmlns:a16="http://schemas.microsoft.com/office/drawing/2014/main" id="{F2322E5B-B571-BEAC-2CC0-B7AFAF6A6180}"/>
                </a:ext>
              </a:extLst>
            </p:cNvPr>
            <p:cNvSpPr/>
            <p:nvPr/>
          </p:nvSpPr>
          <p:spPr>
            <a:xfrm>
              <a:off x="5397211" y="5107100"/>
              <a:ext cx="1595921" cy="1117093"/>
            </a:xfrm>
            <a:custGeom>
              <a:avLst/>
              <a:gdLst>
                <a:gd name="connsiteX0" fmla="*/ 0 w 1595921"/>
                <a:gd name="connsiteY0" fmla="*/ 186219 h 1117093"/>
                <a:gd name="connsiteX1" fmla="*/ 186219 w 1595921"/>
                <a:gd name="connsiteY1" fmla="*/ 0 h 1117093"/>
                <a:gd name="connsiteX2" fmla="*/ 1409702 w 1595921"/>
                <a:gd name="connsiteY2" fmla="*/ 0 h 1117093"/>
                <a:gd name="connsiteX3" fmla="*/ 1595921 w 1595921"/>
                <a:gd name="connsiteY3" fmla="*/ 186219 h 1117093"/>
                <a:gd name="connsiteX4" fmla="*/ 1595921 w 1595921"/>
                <a:gd name="connsiteY4" fmla="*/ 930874 h 1117093"/>
                <a:gd name="connsiteX5" fmla="*/ 1409702 w 1595921"/>
                <a:gd name="connsiteY5" fmla="*/ 1117093 h 1117093"/>
                <a:gd name="connsiteX6" fmla="*/ 186219 w 1595921"/>
                <a:gd name="connsiteY6" fmla="*/ 1117093 h 1117093"/>
                <a:gd name="connsiteX7" fmla="*/ 0 w 1595921"/>
                <a:gd name="connsiteY7" fmla="*/ 930874 h 1117093"/>
                <a:gd name="connsiteX8" fmla="*/ 0 w 1595921"/>
                <a:gd name="connsiteY8" fmla="*/ 186219 h 11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921" h="1117093">
                  <a:moveTo>
                    <a:pt x="0" y="186219"/>
                  </a:moveTo>
                  <a:cubicBezTo>
                    <a:pt x="0" y="83373"/>
                    <a:pt x="83373" y="0"/>
                    <a:pt x="186219" y="0"/>
                  </a:cubicBezTo>
                  <a:lnTo>
                    <a:pt x="1409702" y="0"/>
                  </a:lnTo>
                  <a:cubicBezTo>
                    <a:pt x="1512548" y="0"/>
                    <a:pt x="1595921" y="83373"/>
                    <a:pt x="1595921" y="186219"/>
                  </a:cubicBezTo>
                  <a:lnTo>
                    <a:pt x="1595921" y="930874"/>
                  </a:lnTo>
                  <a:cubicBezTo>
                    <a:pt x="1595921" y="1033720"/>
                    <a:pt x="1512548" y="1117093"/>
                    <a:pt x="1409702" y="1117093"/>
                  </a:cubicBezTo>
                  <a:lnTo>
                    <a:pt x="186219" y="1117093"/>
                  </a:lnTo>
                  <a:cubicBezTo>
                    <a:pt x="83373" y="1117093"/>
                    <a:pt x="0" y="1033720"/>
                    <a:pt x="0" y="930874"/>
                  </a:cubicBezTo>
                  <a:lnTo>
                    <a:pt x="0" y="186219"/>
                  </a:lnTo>
                  <a:close/>
                </a:path>
              </a:pathLst>
            </a:cu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692" tIns="111692" rIns="111692" bIns="111692" numCol="1" spcCol="1270" anchor="ctr" anchorCtr="0">
              <a:noAutofit/>
            </a:bodyPr>
            <a:lstStyle/>
            <a:p>
              <a:pPr algn="ctr" defTabSz="666758">
                <a:lnSpc>
                  <a:spcPct val="90000"/>
                </a:lnSpc>
                <a:spcBef>
                  <a:spcPct val="0"/>
                </a:spcBef>
                <a:spcAft>
                  <a:spcPct val="35000"/>
                </a:spcAft>
              </a:pPr>
              <a:r>
                <a:rPr lang="en-US" sz="1500"/>
                <a:t>Maintenance: 50%</a:t>
              </a:r>
            </a:p>
          </p:txBody>
        </p:sp>
      </p:grpSp>
      <p:sp>
        <p:nvSpPr>
          <p:cNvPr id="3" name="Equals 2">
            <a:extLst>
              <a:ext uri="{FF2B5EF4-FFF2-40B4-BE49-F238E27FC236}">
                <a16:creationId xmlns:a16="http://schemas.microsoft.com/office/drawing/2014/main" id="{CDECE5EA-BBEA-58B7-60DE-BD7E2AED207E}"/>
              </a:ext>
            </a:extLst>
          </p:cNvPr>
          <p:cNvSpPr/>
          <p:nvPr/>
        </p:nvSpPr>
        <p:spPr>
          <a:xfrm>
            <a:off x="6815620" y="6207897"/>
            <a:ext cx="846161" cy="477672"/>
          </a:xfrm>
          <a:prstGeom prst="mathEqual">
            <a:avLst/>
          </a:prstGeom>
          <a:solidFill>
            <a:srgbClr val="699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60C35E64-F94B-CEB5-E306-FC50DBDF1DFC}"/>
              </a:ext>
            </a:extLst>
          </p:cNvPr>
          <p:cNvSpPr/>
          <p:nvPr/>
        </p:nvSpPr>
        <p:spPr>
          <a:xfrm>
            <a:off x="7755959" y="5834107"/>
            <a:ext cx="1009934" cy="1009935"/>
          </a:xfrm>
          <a:prstGeom prst="ellipse">
            <a:avLst/>
          </a:prstGeom>
          <a:solidFill>
            <a:srgbClr val="699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6%</a:t>
            </a:r>
          </a:p>
        </p:txBody>
      </p:sp>
      <p:sp>
        <p:nvSpPr>
          <p:cNvPr id="5" name="Arrow: Pentagon 4">
            <a:extLst>
              <a:ext uri="{FF2B5EF4-FFF2-40B4-BE49-F238E27FC236}">
                <a16:creationId xmlns:a16="http://schemas.microsoft.com/office/drawing/2014/main" id="{9F538657-95D8-607B-0A41-5A44DB02CF84}"/>
              </a:ext>
            </a:extLst>
          </p:cNvPr>
          <p:cNvSpPr/>
          <p:nvPr/>
        </p:nvSpPr>
        <p:spPr>
          <a:xfrm flipH="1">
            <a:off x="5333268" y="3733006"/>
            <a:ext cx="2587752" cy="822960"/>
          </a:xfrm>
          <a:prstGeom prst="homePlate">
            <a:avLst/>
          </a:prstGeom>
          <a:solidFill>
            <a:srgbClr val="D52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Participation barriers</a:t>
            </a:r>
          </a:p>
          <a:p>
            <a:pPr algn="ctr"/>
            <a:r>
              <a:rPr lang="en-US" dirty="0"/>
              <a:t>Limited promotion</a:t>
            </a:r>
          </a:p>
        </p:txBody>
      </p:sp>
      <p:sp>
        <p:nvSpPr>
          <p:cNvPr id="6" name="Arrow: Pentagon 5">
            <a:extLst>
              <a:ext uri="{FF2B5EF4-FFF2-40B4-BE49-F238E27FC236}">
                <a16:creationId xmlns:a16="http://schemas.microsoft.com/office/drawing/2014/main" id="{F257C0FB-5688-9646-B8B9-2F4162893BF0}"/>
              </a:ext>
            </a:extLst>
          </p:cNvPr>
          <p:cNvSpPr/>
          <p:nvPr/>
        </p:nvSpPr>
        <p:spPr>
          <a:xfrm flipH="1">
            <a:off x="4051945" y="2543989"/>
            <a:ext cx="2587752" cy="822960"/>
          </a:xfrm>
          <a:prstGeom prst="homePlate">
            <a:avLst/>
          </a:prstGeom>
          <a:solidFill>
            <a:srgbClr val="D52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Poor fit</a:t>
            </a:r>
          </a:p>
          <a:p>
            <a:pPr algn="ctr"/>
            <a:r>
              <a:rPr lang="en-US" dirty="0"/>
              <a:t>No implementation support</a:t>
            </a:r>
          </a:p>
        </p:txBody>
      </p:sp>
      <p:sp>
        <p:nvSpPr>
          <p:cNvPr id="9" name="Arrow: Pentagon 8">
            <a:extLst>
              <a:ext uri="{FF2B5EF4-FFF2-40B4-BE49-F238E27FC236}">
                <a16:creationId xmlns:a16="http://schemas.microsoft.com/office/drawing/2014/main" id="{D1B23BE4-A7AA-D036-405D-FABAC2FDC48A}"/>
              </a:ext>
            </a:extLst>
          </p:cNvPr>
          <p:cNvSpPr/>
          <p:nvPr/>
        </p:nvSpPr>
        <p:spPr>
          <a:xfrm flipH="1">
            <a:off x="2784848" y="1361438"/>
            <a:ext cx="2590800" cy="822960"/>
          </a:xfrm>
          <a:prstGeom prst="homePlate">
            <a:avLst/>
          </a:prstGeom>
          <a:solidFill>
            <a:srgbClr val="D52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Competing demands</a:t>
            </a:r>
          </a:p>
          <a:p>
            <a:pPr algn="ctr"/>
            <a:r>
              <a:rPr lang="en-US" dirty="0"/>
              <a:t>Burdensome programs</a:t>
            </a:r>
          </a:p>
        </p:txBody>
      </p:sp>
      <p:sp>
        <p:nvSpPr>
          <p:cNvPr id="10" name="Arrow: Pentagon 9">
            <a:extLst>
              <a:ext uri="{FF2B5EF4-FFF2-40B4-BE49-F238E27FC236}">
                <a16:creationId xmlns:a16="http://schemas.microsoft.com/office/drawing/2014/main" id="{1A4E2CBE-A018-D909-0431-CEFAFC70A2A7}"/>
              </a:ext>
            </a:extLst>
          </p:cNvPr>
          <p:cNvSpPr/>
          <p:nvPr/>
        </p:nvSpPr>
        <p:spPr>
          <a:xfrm flipH="1">
            <a:off x="6548393" y="4915557"/>
            <a:ext cx="2587752" cy="822960"/>
          </a:xfrm>
          <a:prstGeom prst="homePlate">
            <a:avLst/>
          </a:prstGeom>
          <a:solidFill>
            <a:srgbClr val="D52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Lower resources</a:t>
            </a:r>
          </a:p>
          <a:p>
            <a:pPr algn="ctr"/>
            <a:r>
              <a:rPr lang="en-US"/>
              <a:t>Lower capacity</a:t>
            </a:r>
          </a:p>
        </p:txBody>
      </p:sp>
      <p:sp>
        <p:nvSpPr>
          <p:cNvPr id="25" name="Arrow: Bent-Up 24">
            <a:extLst>
              <a:ext uri="{FF2B5EF4-FFF2-40B4-BE49-F238E27FC236}">
                <a16:creationId xmlns:a16="http://schemas.microsoft.com/office/drawing/2014/main" id="{8DAD54F8-E392-CEE2-AAAA-1DFCD2244A6E}"/>
              </a:ext>
            </a:extLst>
          </p:cNvPr>
          <p:cNvSpPr/>
          <p:nvPr/>
        </p:nvSpPr>
        <p:spPr>
          <a:xfrm rot="5400000">
            <a:off x="5711743" y="5486888"/>
            <a:ext cx="822369" cy="1574997"/>
          </a:xfrm>
          <a:prstGeom prst="bentUpArrow">
            <a:avLst>
              <a:gd name="adj1" fmla="val 32840"/>
              <a:gd name="adj2" fmla="val 25000"/>
              <a:gd name="adj3" fmla="val 35780"/>
            </a:avLst>
          </a:prstGeom>
          <a:solidFill>
            <a:srgbClr val="CCE3DE"/>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 name="TextBox 1">
            <a:extLst>
              <a:ext uri="{FF2B5EF4-FFF2-40B4-BE49-F238E27FC236}">
                <a16:creationId xmlns:a16="http://schemas.microsoft.com/office/drawing/2014/main" id="{658BF5A0-2F19-62BB-4423-9865EB27D387}"/>
              </a:ext>
            </a:extLst>
          </p:cNvPr>
          <p:cNvSpPr txBox="1"/>
          <p:nvPr/>
        </p:nvSpPr>
        <p:spPr>
          <a:xfrm>
            <a:off x="0" y="6550223"/>
            <a:ext cx="4756509" cy="307777"/>
          </a:xfrm>
          <a:prstGeom prst="rect">
            <a:avLst/>
          </a:prstGeom>
          <a:noFill/>
        </p:spPr>
        <p:txBody>
          <a:bodyPr wrap="square" rtlCol="0">
            <a:spAutoFit/>
          </a:bodyPr>
          <a:lstStyle/>
          <a:p>
            <a:r>
              <a:rPr lang="en-US" sz="1400" dirty="0">
                <a:solidFill>
                  <a:prstClr val="black"/>
                </a:solidFill>
                <a:latin typeface="Calibri" panose="020F0502020204030204"/>
              </a:rPr>
              <a:t>(Glasgow et al., 2019; re-aim.org) </a:t>
            </a:r>
          </a:p>
        </p:txBody>
      </p:sp>
    </p:spTree>
    <p:extLst>
      <p:ext uri="{BB962C8B-B14F-4D97-AF65-F5344CB8AC3E}">
        <p14:creationId xmlns:p14="http://schemas.microsoft.com/office/powerpoint/2010/main" val="64196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Down 12">
            <a:extLst>
              <a:ext uri="{FF2B5EF4-FFF2-40B4-BE49-F238E27FC236}">
                <a16:creationId xmlns:a16="http://schemas.microsoft.com/office/drawing/2014/main" id="{3FF1B5AB-1D77-3563-8842-DCA381466367}"/>
              </a:ext>
            </a:extLst>
          </p:cNvPr>
          <p:cNvSpPr/>
          <p:nvPr/>
        </p:nvSpPr>
        <p:spPr>
          <a:xfrm flipV="1">
            <a:off x="5868115" y="779471"/>
            <a:ext cx="914400" cy="1005840"/>
          </a:xfrm>
          <a:prstGeom prst="downArrow">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D22891FA-26E2-FF6A-AA0D-E4D1AC61D7A7}"/>
              </a:ext>
            </a:extLst>
          </p:cNvPr>
          <p:cNvSpPr>
            <a:spLocks noGrp="1"/>
          </p:cNvSpPr>
          <p:nvPr>
            <p:ph type="title"/>
          </p:nvPr>
        </p:nvSpPr>
        <p:spPr>
          <a:xfrm>
            <a:off x="-856" y="-112786"/>
            <a:ext cx="10515600" cy="1325563"/>
          </a:xfrm>
        </p:spPr>
        <p:txBody>
          <a:bodyPr/>
          <a:lstStyle/>
          <a:p>
            <a:r>
              <a:rPr lang="en-US" dirty="0"/>
              <a:t>  Intervention-Generated Inequalities</a:t>
            </a:r>
          </a:p>
        </p:txBody>
      </p:sp>
      <p:sp>
        <p:nvSpPr>
          <p:cNvPr id="18" name="TextBox 17">
            <a:extLst>
              <a:ext uri="{FF2B5EF4-FFF2-40B4-BE49-F238E27FC236}">
                <a16:creationId xmlns:a16="http://schemas.microsoft.com/office/drawing/2014/main" id="{3D44D0ED-4B7F-FF27-511F-8F92946BBA7D}"/>
              </a:ext>
            </a:extLst>
          </p:cNvPr>
          <p:cNvSpPr txBox="1"/>
          <p:nvPr/>
        </p:nvSpPr>
        <p:spPr>
          <a:xfrm>
            <a:off x="0" y="6472215"/>
            <a:ext cx="4756509" cy="307777"/>
          </a:xfrm>
          <a:prstGeom prst="rect">
            <a:avLst/>
          </a:prstGeom>
          <a:noFill/>
        </p:spPr>
        <p:txBody>
          <a:bodyPr wrap="square" rtlCol="0">
            <a:spAutoFit/>
          </a:bodyPr>
          <a:lstStyle/>
          <a:p>
            <a:r>
              <a:rPr lang="en-US" sz="1400" dirty="0">
                <a:solidFill>
                  <a:prstClr val="black"/>
                </a:solidFill>
                <a:latin typeface="Calibri" panose="020F0502020204030204"/>
              </a:rPr>
              <a:t>(</a:t>
            </a:r>
            <a:r>
              <a:rPr lang="en-US" sz="1400" dirty="0" err="1">
                <a:solidFill>
                  <a:prstClr val="black"/>
                </a:solidFill>
                <a:latin typeface="Calibri" panose="020F0502020204030204"/>
              </a:rPr>
              <a:t>Lorenc</a:t>
            </a:r>
            <a:r>
              <a:rPr lang="en-US" sz="1400" dirty="0">
                <a:solidFill>
                  <a:prstClr val="black"/>
                </a:solidFill>
                <a:latin typeface="Calibri" panose="020F0502020204030204"/>
              </a:rPr>
              <a:t> et al., 2013; Hall et al., 2016) </a:t>
            </a:r>
          </a:p>
        </p:txBody>
      </p:sp>
      <p:pic>
        <p:nvPicPr>
          <p:cNvPr id="3" name="Graphic 2" descr="Weights Uneven with solid fill">
            <a:extLst>
              <a:ext uri="{FF2B5EF4-FFF2-40B4-BE49-F238E27FC236}">
                <a16:creationId xmlns:a16="http://schemas.microsoft.com/office/drawing/2014/main" id="{D2C2E7C7-C2C1-2170-E5DE-75AD13255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1330" y="1315844"/>
            <a:ext cx="5921341" cy="5921341"/>
          </a:xfrm>
          <a:prstGeom prst="rect">
            <a:avLst/>
          </a:prstGeom>
        </p:spPr>
      </p:pic>
    </p:spTree>
    <p:extLst>
      <p:ext uri="{BB962C8B-B14F-4D97-AF65-F5344CB8AC3E}">
        <p14:creationId xmlns:p14="http://schemas.microsoft.com/office/powerpoint/2010/main" val="26113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3D260F-3A9C-660C-F26B-0EC34D41CCA9}"/>
              </a:ext>
            </a:extLst>
          </p:cNvPr>
          <p:cNvSpPr/>
          <p:nvPr/>
        </p:nvSpPr>
        <p:spPr>
          <a:xfrm>
            <a:off x="-24795" y="-891"/>
            <a:ext cx="9164688" cy="6858222"/>
          </a:xfrm>
          <a:prstGeom prst="rect">
            <a:avLst/>
          </a:prstGeom>
          <a:solidFill>
            <a:srgbClr val="CC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rectangular object with a black background&#10;&#10;Description automatically generated">
            <a:extLst>
              <a:ext uri="{FF2B5EF4-FFF2-40B4-BE49-F238E27FC236}">
                <a16:creationId xmlns:a16="http://schemas.microsoft.com/office/drawing/2014/main" id="{037F067B-3C42-2BC3-6851-906E74BF055C}"/>
              </a:ext>
            </a:extLst>
          </p:cNvPr>
          <p:cNvPicPr>
            <a:picLocks noChangeAspect="1"/>
          </p:cNvPicPr>
          <p:nvPr/>
        </p:nvPicPr>
        <p:blipFill>
          <a:blip r:embed="rId3"/>
          <a:stretch>
            <a:fillRect/>
          </a:stretch>
        </p:blipFill>
        <p:spPr>
          <a:xfrm>
            <a:off x="-25371" y="4324081"/>
            <a:ext cx="2973869" cy="2532695"/>
          </a:xfrm>
          <a:prstGeom prst="rect">
            <a:avLst/>
          </a:prstGeom>
        </p:spPr>
      </p:pic>
      <p:pic>
        <p:nvPicPr>
          <p:cNvPr id="3" name="Picture 2" descr="A blue square with a black border&#10;&#10;Description automatically generated">
            <a:extLst>
              <a:ext uri="{FF2B5EF4-FFF2-40B4-BE49-F238E27FC236}">
                <a16:creationId xmlns:a16="http://schemas.microsoft.com/office/drawing/2014/main" id="{88B8896B-798C-1117-FCAC-23775CA0E206}"/>
              </a:ext>
            </a:extLst>
          </p:cNvPr>
          <p:cNvPicPr>
            <a:picLocks noChangeAspect="1"/>
          </p:cNvPicPr>
          <p:nvPr/>
        </p:nvPicPr>
        <p:blipFill>
          <a:blip r:embed="rId4"/>
          <a:stretch>
            <a:fillRect/>
          </a:stretch>
        </p:blipFill>
        <p:spPr>
          <a:xfrm>
            <a:off x="5909034" y="4325833"/>
            <a:ext cx="3234077" cy="2533248"/>
          </a:xfrm>
          <a:prstGeom prst="rect">
            <a:avLst/>
          </a:prstGeom>
        </p:spPr>
      </p:pic>
      <p:sp>
        <p:nvSpPr>
          <p:cNvPr id="10" name="TextBox 9">
            <a:extLst>
              <a:ext uri="{FF2B5EF4-FFF2-40B4-BE49-F238E27FC236}">
                <a16:creationId xmlns:a16="http://schemas.microsoft.com/office/drawing/2014/main" id="{355A798C-62CE-57B7-BE29-9DB88DB0C388}"/>
              </a:ext>
            </a:extLst>
          </p:cNvPr>
          <p:cNvSpPr txBox="1"/>
          <p:nvPr/>
        </p:nvSpPr>
        <p:spPr>
          <a:xfrm>
            <a:off x="179455" y="4862674"/>
            <a:ext cx="1822383" cy="584775"/>
          </a:xfrm>
          <a:prstGeom prst="rect">
            <a:avLst/>
          </a:prstGeom>
          <a:noFill/>
        </p:spPr>
        <p:txBody>
          <a:bodyPr wrap="square" lIns="91440" tIns="45720" rIns="91440" bIns="45720" rtlCol="0" anchor="t">
            <a:spAutoFit/>
          </a:bodyPr>
          <a:lstStyle/>
          <a:p>
            <a:pPr algn="ctr"/>
            <a:r>
              <a:rPr lang="en-US" sz="3200">
                <a:solidFill>
                  <a:srgbClr val="CCE3DE"/>
                </a:solidFill>
              </a:rPr>
              <a:t>Research</a:t>
            </a:r>
            <a:endParaRPr lang="en-US">
              <a:solidFill>
                <a:srgbClr val="CCE3DE"/>
              </a:solidFill>
              <a:ea typeface="Calibri"/>
              <a:cs typeface="Calibri"/>
            </a:endParaRPr>
          </a:p>
        </p:txBody>
      </p:sp>
      <p:sp>
        <p:nvSpPr>
          <p:cNvPr id="12" name="TextBox 11">
            <a:extLst>
              <a:ext uri="{FF2B5EF4-FFF2-40B4-BE49-F238E27FC236}">
                <a16:creationId xmlns:a16="http://schemas.microsoft.com/office/drawing/2014/main" id="{F3845D26-8BDE-ADA7-849E-23AD39D630C7}"/>
              </a:ext>
            </a:extLst>
          </p:cNvPr>
          <p:cNvSpPr txBox="1"/>
          <p:nvPr/>
        </p:nvSpPr>
        <p:spPr>
          <a:xfrm>
            <a:off x="6994449" y="4862674"/>
            <a:ext cx="1790299" cy="584775"/>
          </a:xfrm>
          <a:prstGeom prst="rect">
            <a:avLst/>
          </a:prstGeom>
          <a:noFill/>
        </p:spPr>
        <p:txBody>
          <a:bodyPr wrap="square" lIns="91440" tIns="45720" rIns="91440" bIns="45720" anchor="t">
            <a:spAutoFit/>
          </a:bodyPr>
          <a:lstStyle/>
          <a:p>
            <a:pPr algn="ctr"/>
            <a:r>
              <a:rPr lang="en-US" sz="3200">
                <a:solidFill>
                  <a:srgbClr val="CCE3DE"/>
                </a:solidFill>
              </a:rPr>
              <a:t>Practice</a:t>
            </a:r>
            <a:endParaRPr lang="en-US">
              <a:solidFill>
                <a:srgbClr val="CCE3DE"/>
              </a:solidFill>
              <a:ea typeface="Calibri"/>
              <a:cs typeface="Calibri"/>
            </a:endParaRPr>
          </a:p>
        </p:txBody>
      </p:sp>
      <p:sp>
        <p:nvSpPr>
          <p:cNvPr id="14" name="TextBox 13">
            <a:extLst>
              <a:ext uri="{FF2B5EF4-FFF2-40B4-BE49-F238E27FC236}">
                <a16:creationId xmlns:a16="http://schemas.microsoft.com/office/drawing/2014/main" id="{4A981104-4A3A-E4DA-72B1-4511E07CF9FC}"/>
              </a:ext>
            </a:extLst>
          </p:cNvPr>
          <p:cNvSpPr txBox="1"/>
          <p:nvPr/>
        </p:nvSpPr>
        <p:spPr>
          <a:xfrm>
            <a:off x="1349610" y="4606648"/>
            <a:ext cx="6256420" cy="584775"/>
          </a:xfrm>
          <a:prstGeom prst="rect">
            <a:avLst/>
          </a:prstGeom>
          <a:noFill/>
        </p:spPr>
        <p:txBody>
          <a:bodyPr wrap="square">
            <a:spAutoFit/>
          </a:bodyPr>
          <a:lstStyle/>
          <a:p>
            <a:pPr algn="ctr"/>
            <a:r>
              <a:rPr lang="en-US" sz="3200">
                <a:solidFill>
                  <a:schemeClr val="accent3"/>
                </a:solidFill>
              </a:rPr>
              <a:t>17 years</a:t>
            </a:r>
            <a:endParaRPr lang="en-US" sz="3200"/>
          </a:p>
        </p:txBody>
      </p:sp>
      <p:cxnSp>
        <p:nvCxnSpPr>
          <p:cNvPr id="16" name="Straight Connector 15">
            <a:extLst>
              <a:ext uri="{FF2B5EF4-FFF2-40B4-BE49-F238E27FC236}">
                <a16:creationId xmlns:a16="http://schemas.microsoft.com/office/drawing/2014/main" id="{E71F8085-FDAB-81AC-8DBC-EF8EA04DE55F}"/>
              </a:ext>
            </a:extLst>
          </p:cNvPr>
          <p:cNvCxnSpPr/>
          <p:nvPr/>
        </p:nvCxnSpPr>
        <p:spPr>
          <a:xfrm>
            <a:off x="2899246" y="4574906"/>
            <a:ext cx="3017520" cy="891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C3604CA-942D-1D40-A103-47878AFE0E75}"/>
              </a:ext>
            </a:extLst>
          </p:cNvPr>
          <p:cNvSpPr txBox="1"/>
          <p:nvPr/>
        </p:nvSpPr>
        <p:spPr>
          <a:xfrm>
            <a:off x="-3240" y="6327616"/>
            <a:ext cx="1732538" cy="507831"/>
          </a:xfrm>
          <a:prstGeom prst="rect">
            <a:avLst/>
          </a:prstGeom>
          <a:noFill/>
        </p:spPr>
        <p:txBody>
          <a:bodyPr wrap="square" rtlCol="0">
            <a:spAutoFit/>
          </a:bodyPr>
          <a:lstStyle/>
          <a:p>
            <a:r>
              <a:rPr lang="en-US" sz="1350">
                <a:solidFill>
                  <a:schemeClr val="bg1"/>
                </a:solidFill>
              </a:rPr>
              <a:t>(Balas &amp; Boren, 2000; Morris et al., 2011) </a:t>
            </a:r>
          </a:p>
        </p:txBody>
      </p:sp>
      <p:grpSp>
        <p:nvGrpSpPr>
          <p:cNvPr id="4" name="Group 3">
            <a:extLst>
              <a:ext uri="{FF2B5EF4-FFF2-40B4-BE49-F238E27FC236}">
                <a16:creationId xmlns:a16="http://schemas.microsoft.com/office/drawing/2014/main" id="{5BA5C68C-AE98-7C0D-5702-B8C03E7C3670}"/>
              </a:ext>
            </a:extLst>
          </p:cNvPr>
          <p:cNvGrpSpPr/>
          <p:nvPr/>
        </p:nvGrpSpPr>
        <p:grpSpPr>
          <a:xfrm>
            <a:off x="-518510" y="1746901"/>
            <a:ext cx="10181015" cy="2802216"/>
            <a:chOff x="-518510" y="1746901"/>
            <a:chExt cx="10181015" cy="2802216"/>
          </a:xfrm>
        </p:grpSpPr>
        <p:sp>
          <p:nvSpPr>
            <p:cNvPr id="22" name="TextBox 21">
              <a:extLst>
                <a:ext uri="{FF2B5EF4-FFF2-40B4-BE49-F238E27FC236}">
                  <a16:creationId xmlns:a16="http://schemas.microsoft.com/office/drawing/2014/main" id="{7B505BCA-4E8C-3577-63A3-B1C19223211B}"/>
                </a:ext>
              </a:extLst>
            </p:cNvPr>
            <p:cNvSpPr txBox="1"/>
            <p:nvPr/>
          </p:nvSpPr>
          <p:spPr>
            <a:xfrm>
              <a:off x="831183" y="1746901"/>
              <a:ext cx="7481637" cy="769441"/>
            </a:xfrm>
            <a:prstGeom prst="rect">
              <a:avLst/>
            </a:prstGeom>
            <a:noFill/>
          </p:spPr>
          <p:txBody>
            <a:bodyPr wrap="square" lIns="91440" tIns="45720" rIns="91440" bIns="45720" rtlCol="0" anchor="t">
              <a:spAutoFit/>
            </a:bodyPr>
            <a:lstStyle/>
            <a:p>
              <a:pPr algn="ctr"/>
              <a:r>
                <a:rPr lang="en-US" sz="4400">
                  <a:solidFill>
                    <a:srgbClr val="003049"/>
                  </a:solidFill>
                </a:rPr>
                <a:t>Implementation Strategies</a:t>
              </a:r>
              <a:endParaRPr lang="en-US" sz="4400">
                <a:solidFill>
                  <a:srgbClr val="003049"/>
                </a:solidFill>
                <a:ea typeface="Calibri"/>
                <a:cs typeface="Calibri"/>
              </a:endParaRPr>
            </a:p>
          </p:txBody>
        </p:sp>
        <p:pic>
          <p:nvPicPr>
            <p:cNvPr id="5" name="Graphic 4" descr="Bridge scene with solid fill">
              <a:extLst>
                <a:ext uri="{FF2B5EF4-FFF2-40B4-BE49-F238E27FC236}">
                  <a16:creationId xmlns:a16="http://schemas.microsoft.com/office/drawing/2014/main" id="{480CF6E9-C79C-A6F8-410E-B935C4C3783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26529"/>
            <a:stretch/>
          </p:blipFill>
          <p:spPr>
            <a:xfrm>
              <a:off x="-518510" y="2137885"/>
              <a:ext cx="10181015" cy="2411232"/>
            </a:xfrm>
            <a:prstGeom prst="rect">
              <a:avLst/>
            </a:prstGeom>
          </p:spPr>
        </p:pic>
      </p:grpSp>
    </p:spTree>
    <p:extLst>
      <p:ext uri="{BB962C8B-B14F-4D97-AF65-F5344CB8AC3E}">
        <p14:creationId xmlns:p14="http://schemas.microsoft.com/office/powerpoint/2010/main" val="4070517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8CED-D245-414F-A67E-3C0AB3E81916}"/>
              </a:ext>
            </a:extLst>
          </p:cNvPr>
          <p:cNvSpPr>
            <a:spLocks noGrp="1"/>
          </p:cNvSpPr>
          <p:nvPr>
            <p:ph type="title" idx="4294967295"/>
          </p:nvPr>
        </p:nvSpPr>
        <p:spPr>
          <a:xfrm>
            <a:off x="-685800" y="23927"/>
            <a:ext cx="10515600" cy="1325563"/>
          </a:xfrm>
        </p:spPr>
        <p:txBody>
          <a:bodyPr>
            <a:normAutofit/>
          </a:bodyPr>
          <a:lstStyle/>
          <a:p>
            <a:pPr algn="ctr"/>
            <a:r>
              <a:rPr lang="en-US"/>
              <a:t>Non-scientific </a:t>
            </a:r>
            <a:br>
              <a:rPr lang="en-US"/>
            </a:br>
            <a:r>
              <a:rPr lang="en-US"/>
              <a:t>implementation science language</a:t>
            </a:r>
          </a:p>
        </p:txBody>
      </p:sp>
      <p:graphicFrame>
        <p:nvGraphicFramePr>
          <p:cNvPr id="6" name="Content Placeholder 2">
            <a:extLst>
              <a:ext uri="{FF2B5EF4-FFF2-40B4-BE49-F238E27FC236}">
                <a16:creationId xmlns:a16="http://schemas.microsoft.com/office/drawing/2014/main" id="{1188DBB5-DE0E-453B-8B21-EDBE5C4CCEBB}"/>
              </a:ext>
            </a:extLst>
          </p:cNvPr>
          <p:cNvGraphicFramePr>
            <a:graphicFrameLocks noGrp="1"/>
          </p:cNvGraphicFramePr>
          <p:nvPr>
            <p:ph idx="4294967295"/>
          </p:nvPr>
        </p:nvGraphicFramePr>
        <p:xfrm>
          <a:off x="628650" y="1675019"/>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DDD3F2D-B665-460F-B0A9-6A274D8A4865}"/>
              </a:ext>
            </a:extLst>
          </p:cNvPr>
          <p:cNvSpPr txBox="1"/>
          <p:nvPr/>
        </p:nvSpPr>
        <p:spPr>
          <a:xfrm>
            <a:off x="0" y="6483549"/>
            <a:ext cx="1333716" cy="307777"/>
          </a:xfrm>
          <a:prstGeom prst="rect">
            <a:avLst/>
          </a:prstGeom>
          <a:noFill/>
        </p:spPr>
        <p:txBody>
          <a:bodyPr wrap="square" rtlCol="0">
            <a:spAutoFit/>
          </a:bodyPr>
          <a:lstStyle/>
          <a:p>
            <a:r>
              <a:rPr lang="en-US" sz="1400" dirty="0"/>
              <a:t>(Curran, 2020) </a:t>
            </a:r>
          </a:p>
        </p:txBody>
      </p:sp>
    </p:spTree>
    <p:extLst>
      <p:ext uri="{BB962C8B-B14F-4D97-AF65-F5344CB8AC3E}">
        <p14:creationId xmlns:p14="http://schemas.microsoft.com/office/powerpoint/2010/main" val="3855648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D39CB68-CBB4-F32B-C4FD-0AC5AEA7E3A4}"/>
              </a:ext>
            </a:extLst>
          </p:cNvPr>
          <p:cNvGraphicFramePr/>
          <p:nvPr>
            <p:extLst>
              <p:ext uri="{D42A27DB-BD31-4B8C-83A1-F6EECF244321}">
                <p14:modId xmlns:p14="http://schemas.microsoft.com/office/powerpoint/2010/main" val="108050583"/>
              </p:ext>
            </p:extLst>
          </p:nvPr>
        </p:nvGraphicFramePr>
        <p:xfrm>
          <a:off x="-1" y="0"/>
          <a:ext cx="9144002" cy="685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AF51976-F386-84B8-168A-5D297677D4ED}"/>
              </a:ext>
            </a:extLst>
          </p:cNvPr>
          <p:cNvSpPr txBox="1"/>
          <p:nvPr/>
        </p:nvSpPr>
        <p:spPr>
          <a:xfrm>
            <a:off x="90530" y="6550223"/>
            <a:ext cx="4756509" cy="307777"/>
          </a:xfrm>
          <a:prstGeom prst="rect">
            <a:avLst/>
          </a:prstGeom>
          <a:noFill/>
        </p:spPr>
        <p:txBody>
          <a:bodyPr wrap="square" rtlCol="0">
            <a:spAutoFit/>
          </a:bodyPr>
          <a:lstStyle/>
          <a:p>
            <a:r>
              <a:rPr lang="en-US" sz="1400" dirty="0">
                <a:solidFill>
                  <a:prstClr val="black"/>
                </a:solidFill>
                <a:latin typeface="Calibri" panose="020F0502020204030204"/>
              </a:rPr>
              <a:t>(</a:t>
            </a:r>
            <a:r>
              <a:rPr lang="en-US" sz="1400" dirty="0" err="1">
                <a:solidFill>
                  <a:prstClr val="black"/>
                </a:solidFill>
                <a:latin typeface="Calibri" panose="020F0502020204030204"/>
              </a:rPr>
              <a:t>Wandersman</a:t>
            </a:r>
            <a:r>
              <a:rPr lang="en-US" sz="1400" dirty="0">
                <a:solidFill>
                  <a:prstClr val="black"/>
                </a:solidFill>
                <a:latin typeface="Calibri" panose="020F0502020204030204"/>
              </a:rPr>
              <a:t> et al., 2008) </a:t>
            </a:r>
          </a:p>
        </p:txBody>
      </p:sp>
      <p:sp>
        <p:nvSpPr>
          <p:cNvPr id="4" name="Title 3">
            <a:extLst>
              <a:ext uri="{FF2B5EF4-FFF2-40B4-BE49-F238E27FC236}">
                <a16:creationId xmlns:a16="http://schemas.microsoft.com/office/drawing/2014/main" id="{E2FB78F5-EF83-4FAD-EE72-F206F72B4F74}"/>
              </a:ext>
            </a:extLst>
          </p:cNvPr>
          <p:cNvSpPr>
            <a:spLocks noGrp="1"/>
          </p:cNvSpPr>
          <p:nvPr>
            <p:ph type="title"/>
          </p:nvPr>
        </p:nvSpPr>
        <p:spPr/>
        <p:txBody>
          <a:bodyPr/>
          <a:lstStyle/>
          <a:p>
            <a:endParaRPr lang="en-US"/>
          </a:p>
        </p:txBody>
      </p:sp>
      <p:sp>
        <p:nvSpPr>
          <p:cNvPr id="5" name="Vertical Text Placeholder 4">
            <a:extLst>
              <a:ext uri="{FF2B5EF4-FFF2-40B4-BE49-F238E27FC236}">
                <a16:creationId xmlns:a16="http://schemas.microsoft.com/office/drawing/2014/main" id="{79907796-DD82-D627-A091-EE2E049FE01D}"/>
              </a:ext>
            </a:extLst>
          </p:cNvPr>
          <p:cNvSpPr>
            <a:spLocks noGrp="1"/>
          </p:cNvSpPr>
          <p:nvPr>
            <p:ph type="body" orient="vert" idx="1"/>
          </p:nvPr>
        </p:nvSpPr>
        <p:spPr/>
        <p:txBody>
          <a:bodyPr/>
          <a:lstStyle/>
          <a:p>
            <a:endParaRPr lang="en-US"/>
          </a:p>
        </p:txBody>
      </p:sp>
    </p:spTree>
    <p:extLst>
      <p:ext uri="{BB962C8B-B14F-4D97-AF65-F5344CB8AC3E}">
        <p14:creationId xmlns:p14="http://schemas.microsoft.com/office/powerpoint/2010/main" val="2571356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2AF56-EA53-70A4-F7F2-9E6C38080B3A}"/>
              </a:ext>
            </a:extLst>
          </p:cNvPr>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3"/>
          <a:srcRect l="15106" t="20815" r="13863" b="12576"/>
          <a:stretch/>
        </p:blipFill>
        <p:spPr>
          <a:xfrm>
            <a:off x="3463" y="1018983"/>
            <a:ext cx="9137074" cy="4820035"/>
          </a:xfrm>
          <a:prstGeom prst="rect">
            <a:avLst/>
          </a:prstGeom>
        </p:spPr>
      </p:pic>
      <p:sp>
        <p:nvSpPr>
          <p:cNvPr id="5" name="TextBox 4"/>
          <p:cNvSpPr txBox="1"/>
          <p:nvPr/>
        </p:nvSpPr>
        <p:spPr>
          <a:xfrm>
            <a:off x="0" y="6565612"/>
            <a:ext cx="6057900" cy="292388"/>
          </a:xfrm>
          <a:prstGeom prst="rect">
            <a:avLst/>
          </a:prstGeom>
          <a:noFill/>
        </p:spPr>
        <p:txBody>
          <a:bodyPr wrap="square" rtlCol="0">
            <a:spAutoFit/>
          </a:bodyPr>
          <a:lstStyle/>
          <a:p>
            <a:r>
              <a:rPr lang="en-US" sz="1300" dirty="0"/>
              <a:t>(Waltz et al., 2015)</a:t>
            </a:r>
          </a:p>
        </p:txBody>
      </p:sp>
    </p:spTree>
    <p:extLst>
      <p:ext uri="{BB962C8B-B14F-4D97-AF65-F5344CB8AC3E}">
        <p14:creationId xmlns:p14="http://schemas.microsoft.com/office/powerpoint/2010/main" val="3290493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E98DD0-4681-E4B2-377E-2FEEA2E3C94F}"/>
              </a:ext>
            </a:extLst>
          </p:cNvPr>
          <p:cNvGrpSpPr>
            <a:grpSpLocks noChangeAspect="1"/>
          </p:cNvGrpSpPr>
          <p:nvPr/>
        </p:nvGrpSpPr>
        <p:grpSpPr>
          <a:xfrm>
            <a:off x="1210933" y="67716"/>
            <a:ext cx="6722136" cy="6722573"/>
            <a:chOff x="3064951" y="418047"/>
            <a:chExt cx="6023996" cy="6017142"/>
          </a:xfrm>
        </p:grpSpPr>
        <p:sp>
          <p:nvSpPr>
            <p:cNvPr id="7" name="Freeform: Shape 6">
              <a:extLst>
                <a:ext uri="{FF2B5EF4-FFF2-40B4-BE49-F238E27FC236}">
                  <a16:creationId xmlns:a16="http://schemas.microsoft.com/office/drawing/2014/main" id="{FCDB004C-66AE-2E6C-4D7E-2B9B00F86AE3}"/>
                </a:ext>
              </a:extLst>
            </p:cNvPr>
            <p:cNvSpPr/>
            <p:nvPr/>
          </p:nvSpPr>
          <p:spPr>
            <a:xfrm>
              <a:off x="3258213" y="418047"/>
              <a:ext cx="5756719" cy="5756719"/>
            </a:xfrm>
            <a:custGeom>
              <a:avLst/>
              <a:gdLst>
                <a:gd name="connsiteX0" fmla="*/ 2878359 w 5756719"/>
                <a:gd name="connsiteY0" fmla="*/ 0 h 5756719"/>
                <a:gd name="connsiteX1" fmla="*/ 5128752 w 5756719"/>
                <a:gd name="connsiteY1" fmla="*/ 1083733 h 5756719"/>
                <a:gd name="connsiteX2" fmla="*/ 2878360 w 5756719"/>
                <a:gd name="connsiteY2" fmla="*/ 2878360 h 5756719"/>
                <a:gd name="connsiteX3" fmla="*/ 2878359 w 5756719"/>
                <a:gd name="connsiteY3" fmla="*/ 0 h 5756719"/>
              </a:gdLst>
              <a:ahLst/>
              <a:cxnLst>
                <a:cxn ang="0">
                  <a:pos x="connsiteX0" y="connsiteY0"/>
                </a:cxn>
                <a:cxn ang="0">
                  <a:pos x="connsiteX1" y="connsiteY1"/>
                </a:cxn>
                <a:cxn ang="0">
                  <a:pos x="connsiteX2" y="connsiteY2"/>
                </a:cxn>
                <a:cxn ang="0">
                  <a:pos x="connsiteX3" y="connsiteY3"/>
                </a:cxn>
              </a:cxnLst>
              <a:rect l="l" t="t" r="r" b="b"/>
              <a:pathLst>
                <a:path w="5756719" h="5756719">
                  <a:moveTo>
                    <a:pt x="2878359" y="0"/>
                  </a:moveTo>
                  <a:cubicBezTo>
                    <a:pt x="3754315" y="0"/>
                    <a:pt x="4582603" y="398882"/>
                    <a:pt x="5128752" y="1083733"/>
                  </a:cubicBezTo>
                  <a:lnTo>
                    <a:pt x="2878360" y="2878360"/>
                  </a:lnTo>
                  <a:cubicBezTo>
                    <a:pt x="2878360" y="1918907"/>
                    <a:pt x="2878359" y="959453"/>
                    <a:pt x="2878359" y="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43384" tIns="553603" rIns="1380788" bIns="4144698" numCol="1" spcCol="1270" anchor="ctr" anchorCtr="0">
              <a:noAutofit/>
            </a:bodyPr>
            <a:lstStyle/>
            <a:p>
              <a:pPr algn="ctr" defTabSz="666758">
                <a:lnSpc>
                  <a:spcPct val="90000"/>
                </a:lnSpc>
                <a:spcBef>
                  <a:spcPct val="0"/>
                </a:spcBef>
                <a:spcAft>
                  <a:spcPct val="35000"/>
                </a:spcAft>
              </a:pPr>
              <a:r>
                <a:rPr lang="en-US" sz="2100"/>
                <a:t>Social service organizations</a:t>
              </a:r>
            </a:p>
          </p:txBody>
        </p:sp>
        <p:sp>
          <p:nvSpPr>
            <p:cNvPr id="8" name="Freeform: Shape 7">
              <a:extLst>
                <a:ext uri="{FF2B5EF4-FFF2-40B4-BE49-F238E27FC236}">
                  <a16:creationId xmlns:a16="http://schemas.microsoft.com/office/drawing/2014/main" id="{C31FD236-F409-3125-191D-CEEEF1BBF245}"/>
                </a:ext>
              </a:extLst>
            </p:cNvPr>
            <p:cNvSpPr/>
            <p:nvPr/>
          </p:nvSpPr>
          <p:spPr>
            <a:xfrm>
              <a:off x="3332228" y="510566"/>
              <a:ext cx="5756719" cy="5756719"/>
            </a:xfrm>
            <a:custGeom>
              <a:avLst/>
              <a:gdLst>
                <a:gd name="connsiteX0" fmla="*/ 5128752 w 5756719"/>
                <a:gd name="connsiteY0" fmla="*/ 1083733 h 5756719"/>
                <a:gd name="connsiteX1" fmla="*/ 5684552 w 5756719"/>
                <a:gd name="connsiteY1" fmla="*/ 3518855 h 5756719"/>
                <a:gd name="connsiteX2" fmla="*/ 2878360 w 5756719"/>
                <a:gd name="connsiteY2" fmla="*/ 2878360 h 5756719"/>
                <a:gd name="connsiteX3" fmla="*/ 5128752 w 5756719"/>
                <a:gd name="connsiteY3" fmla="*/ 1083733 h 5756719"/>
              </a:gdLst>
              <a:ahLst/>
              <a:cxnLst>
                <a:cxn ang="0">
                  <a:pos x="connsiteX0" y="connsiteY0"/>
                </a:cxn>
                <a:cxn ang="0">
                  <a:pos x="connsiteX1" y="connsiteY1"/>
                </a:cxn>
                <a:cxn ang="0">
                  <a:pos x="connsiteX2" y="connsiteY2"/>
                </a:cxn>
                <a:cxn ang="0">
                  <a:pos x="connsiteX3" y="connsiteY3"/>
                </a:cxn>
              </a:cxnLst>
              <a:rect l="l" t="t" r="r" b="b"/>
              <a:pathLst>
                <a:path w="5756719" h="5756719">
                  <a:moveTo>
                    <a:pt x="5128752" y="1083733"/>
                  </a:moveTo>
                  <a:cubicBezTo>
                    <a:pt x="5674901" y="1768583"/>
                    <a:pt x="5879470" y="2664862"/>
                    <a:pt x="5684552" y="3518855"/>
                  </a:cubicBezTo>
                  <a:lnTo>
                    <a:pt x="2878360" y="2878360"/>
                  </a:lnTo>
                  <a:lnTo>
                    <a:pt x="5128752" y="10837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28822" tIns="2105861" rIns="289753" bIns="2729505" numCol="1" spcCol="1270" anchor="ctr" anchorCtr="0">
              <a:noAutofit/>
            </a:bodyPr>
            <a:lstStyle/>
            <a:p>
              <a:pPr algn="ctr" defTabSz="666758">
                <a:lnSpc>
                  <a:spcPct val="90000"/>
                </a:lnSpc>
                <a:spcBef>
                  <a:spcPct val="0"/>
                </a:spcBef>
                <a:spcAft>
                  <a:spcPct val="35000"/>
                </a:spcAft>
              </a:pPr>
              <a:r>
                <a:rPr lang="en-US" sz="2100"/>
                <a:t>City planning and transportation</a:t>
              </a:r>
            </a:p>
          </p:txBody>
        </p:sp>
        <p:sp>
          <p:nvSpPr>
            <p:cNvPr id="9" name="Freeform: Shape 8">
              <a:extLst>
                <a:ext uri="{FF2B5EF4-FFF2-40B4-BE49-F238E27FC236}">
                  <a16:creationId xmlns:a16="http://schemas.microsoft.com/office/drawing/2014/main" id="{F80E5B49-D198-08D8-602F-F73FEA74F04F}"/>
                </a:ext>
              </a:extLst>
            </p:cNvPr>
            <p:cNvSpPr/>
            <p:nvPr/>
          </p:nvSpPr>
          <p:spPr>
            <a:xfrm>
              <a:off x="3305500" y="627071"/>
              <a:ext cx="5756719" cy="5756719"/>
            </a:xfrm>
            <a:custGeom>
              <a:avLst/>
              <a:gdLst>
                <a:gd name="connsiteX0" fmla="*/ 5684553 w 5756719"/>
                <a:gd name="connsiteY0" fmla="*/ 3518854 h 5756719"/>
                <a:gd name="connsiteX1" fmla="*/ 4127233 w 5756719"/>
                <a:gd name="connsiteY1" fmla="*/ 5471672 h 5756719"/>
                <a:gd name="connsiteX2" fmla="*/ 2878360 w 5756719"/>
                <a:gd name="connsiteY2" fmla="*/ 2878360 h 5756719"/>
                <a:gd name="connsiteX3" fmla="*/ 5684553 w 5756719"/>
                <a:gd name="connsiteY3" fmla="*/ 3518854 h 5756719"/>
              </a:gdLst>
              <a:ahLst/>
              <a:cxnLst>
                <a:cxn ang="0">
                  <a:pos x="connsiteX0" y="connsiteY0"/>
                </a:cxn>
                <a:cxn ang="0">
                  <a:pos x="connsiteX1" y="connsiteY1"/>
                </a:cxn>
                <a:cxn ang="0">
                  <a:pos x="connsiteX2" y="connsiteY2"/>
                </a:cxn>
                <a:cxn ang="0">
                  <a:pos x="connsiteX3" y="connsiteY3"/>
                </a:cxn>
              </a:cxnLst>
              <a:rect l="l" t="t" r="r" b="b"/>
              <a:pathLst>
                <a:path w="5756719" h="5756719">
                  <a:moveTo>
                    <a:pt x="5684553" y="3518854"/>
                  </a:moveTo>
                  <a:cubicBezTo>
                    <a:pt x="5489635" y="4372848"/>
                    <a:pt x="4916442" y="5091609"/>
                    <a:pt x="4127233" y="5471672"/>
                  </a:cubicBezTo>
                  <a:lnTo>
                    <a:pt x="2878360" y="2878360"/>
                  </a:lnTo>
                  <a:lnTo>
                    <a:pt x="5684553" y="351885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15687" tIns="3428536" rIns="708485" bIns="1304032" numCol="1" spcCol="1270" anchor="ctr" anchorCtr="0">
              <a:noAutofit/>
            </a:bodyPr>
            <a:lstStyle/>
            <a:p>
              <a:pPr algn="ctr" defTabSz="666758">
                <a:lnSpc>
                  <a:spcPct val="90000"/>
                </a:lnSpc>
                <a:spcBef>
                  <a:spcPct val="0"/>
                </a:spcBef>
                <a:spcAft>
                  <a:spcPct val="35000"/>
                </a:spcAft>
              </a:pPr>
              <a:r>
                <a:rPr lang="en-US" sz="2100"/>
                <a:t>Workplaces</a:t>
              </a:r>
            </a:p>
          </p:txBody>
        </p:sp>
        <p:sp>
          <p:nvSpPr>
            <p:cNvPr id="10" name="Freeform: Shape 9">
              <a:extLst>
                <a:ext uri="{FF2B5EF4-FFF2-40B4-BE49-F238E27FC236}">
                  <a16:creationId xmlns:a16="http://schemas.microsoft.com/office/drawing/2014/main" id="{324A78B6-9AB3-7F96-7F98-918FC37C6CFE}"/>
                </a:ext>
              </a:extLst>
            </p:cNvPr>
            <p:cNvSpPr/>
            <p:nvPr/>
          </p:nvSpPr>
          <p:spPr>
            <a:xfrm>
              <a:off x="3198590" y="678470"/>
              <a:ext cx="5756719" cy="5756719"/>
            </a:xfrm>
            <a:custGeom>
              <a:avLst/>
              <a:gdLst>
                <a:gd name="connsiteX0" fmla="*/ 4127170 w 5756719"/>
                <a:gd name="connsiteY0" fmla="*/ 5471702 h 5756719"/>
                <a:gd name="connsiteX1" fmla="*/ 1629485 w 5756719"/>
                <a:gd name="connsiteY1" fmla="*/ 5471671 h 5756719"/>
                <a:gd name="connsiteX2" fmla="*/ 2878360 w 5756719"/>
                <a:gd name="connsiteY2" fmla="*/ 2878360 h 5756719"/>
                <a:gd name="connsiteX3" fmla="*/ 4127170 w 5756719"/>
                <a:gd name="connsiteY3" fmla="*/ 5471702 h 5756719"/>
              </a:gdLst>
              <a:ahLst/>
              <a:cxnLst>
                <a:cxn ang="0">
                  <a:pos x="connsiteX0" y="connsiteY0"/>
                </a:cxn>
                <a:cxn ang="0">
                  <a:pos x="connsiteX1" y="connsiteY1"/>
                </a:cxn>
                <a:cxn ang="0">
                  <a:pos x="connsiteX2" y="connsiteY2"/>
                </a:cxn>
                <a:cxn ang="0">
                  <a:pos x="connsiteX3" y="connsiteY3"/>
                </a:cxn>
              </a:cxnLst>
              <a:rect l="l" t="t" r="r" b="b"/>
              <a:pathLst>
                <a:path w="5756719" h="5756719">
                  <a:moveTo>
                    <a:pt x="4127170" y="5471702"/>
                  </a:moveTo>
                  <a:cubicBezTo>
                    <a:pt x="3337974" y="5851735"/>
                    <a:pt x="2418672" y="5851724"/>
                    <a:pt x="1629485" y="5471671"/>
                  </a:cubicBezTo>
                  <a:lnTo>
                    <a:pt x="2878360" y="2878360"/>
                  </a:lnTo>
                  <a:lnTo>
                    <a:pt x="4127170" y="54717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29219" tIns="4542187" rIns="2229219" bIns="293179" numCol="1" spcCol="1270" anchor="ctr" anchorCtr="0">
              <a:noAutofit/>
            </a:bodyPr>
            <a:lstStyle/>
            <a:p>
              <a:pPr algn="ctr" defTabSz="666758">
                <a:lnSpc>
                  <a:spcPct val="90000"/>
                </a:lnSpc>
                <a:spcBef>
                  <a:spcPct val="0"/>
                </a:spcBef>
                <a:spcAft>
                  <a:spcPct val="35000"/>
                </a:spcAft>
              </a:pPr>
              <a:r>
                <a:rPr lang="en-US" sz="2100"/>
                <a:t>Recreational, sport, and other community venues</a:t>
              </a:r>
            </a:p>
          </p:txBody>
        </p:sp>
        <p:sp>
          <p:nvSpPr>
            <p:cNvPr id="11" name="Freeform: Shape 10">
              <a:extLst>
                <a:ext uri="{FF2B5EF4-FFF2-40B4-BE49-F238E27FC236}">
                  <a16:creationId xmlns:a16="http://schemas.microsoft.com/office/drawing/2014/main" id="{3D55AD08-F39D-2C1A-2238-99A782A14382}"/>
                </a:ext>
              </a:extLst>
            </p:cNvPr>
            <p:cNvSpPr/>
            <p:nvPr/>
          </p:nvSpPr>
          <p:spPr>
            <a:xfrm>
              <a:off x="3091679" y="627071"/>
              <a:ext cx="5756719" cy="5756719"/>
            </a:xfrm>
            <a:custGeom>
              <a:avLst/>
              <a:gdLst>
                <a:gd name="connsiteX0" fmla="*/ 1629485 w 5756719"/>
                <a:gd name="connsiteY0" fmla="*/ 5471671 h 5756719"/>
                <a:gd name="connsiteX1" fmla="*/ 72165 w 5756719"/>
                <a:gd name="connsiteY1" fmla="*/ 3518852 h 5756719"/>
                <a:gd name="connsiteX2" fmla="*/ 2878360 w 5756719"/>
                <a:gd name="connsiteY2" fmla="*/ 2878360 h 5756719"/>
                <a:gd name="connsiteX3" fmla="*/ 1629485 w 5756719"/>
                <a:gd name="connsiteY3" fmla="*/ 5471671 h 5756719"/>
              </a:gdLst>
              <a:ahLst/>
              <a:cxnLst>
                <a:cxn ang="0">
                  <a:pos x="connsiteX0" y="connsiteY0"/>
                </a:cxn>
                <a:cxn ang="0">
                  <a:pos x="connsiteX1" y="connsiteY1"/>
                </a:cxn>
                <a:cxn ang="0">
                  <a:pos x="connsiteX2" y="connsiteY2"/>
                </a:cxn>
                <a:cxn ang="0">
                  <a:pos x="connsiteX3" y="connsiteY3"/>
                </a:cxn>
              </a:cxnLst>
              <a:rect l="l" t="t" r="r" b="b"/>
              <a:pathLst>
                <a:path w="5756719" h="5756719">
                  <a:moveTo>
                    <a:pt x="1629485" y="5471671"/>
                  </a:moveTo>
                  <a:cubicBezTo>
                    <a:pt x="840276" y="5091608"/>
                    <a:pt x="267083" y="4372846"/>
                    <a:pt x="72165" y="3518852"/>
                  </a:cubicBezTo>
                  <a:lnTo>
                    <a:pt x="2878360" y="2878360"/>
                  </a:lnTo>
                  <a:lnTo>
                    <a:pt x="1629485" y="54716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8486" tIns="3428536" rIns="3715686" bIns="1304032" numCol="1" spcCol="1270" anchor="ctr" anchorCtr="0">
              <a:noAutofit/>
            </a:bodyPr>
            <a:lstStyle/>
            <a:p>
              <a:pPr algn="ctr" defTabSz="666758">
                <a:lnSpc>
                  <a:spcPct val="90000"/>
                </a:lnSpc>
                <a:spcBef>
                  <a:spcPct val="0"/>
                </a:spcBef>
                <a:spcAft>
                  <a:spcPct val="35000"/>
                </a:spcAft>
              </a:pPr>
              <a:r>
                <a:rPr lang="en-US" sz="2100"/>
                <a:t>Faith-based organizations</a:t>
              </a:r>
            </a:p>
          </p:txBody>
        </p:sp>
        <p:sp>
          <p:nvSpPr>
            <p:cNvPr id="12" name="Freeform: Shape 11">
              <a:extLst>
                <a:ext uri="{FF2B5EF4-FFF2-40B4-BE49-F238E27FC236}">
                  <a16:creationId xmlns:a16="http://schemas.microsoft.com/office/drawing/2014/main" id="{441B63EC-96EB-8638-D581-C439B42117BC}"/>
                </a:ext>
              </a:extLst>
            </p:cNvPr>
            <p:cNvSpPr/>
            <p:nvPr/>
          </p:nvSpPr>
          <p:spPr>
            <a:xfrm>
              <a:off x="3064951" y="510566"/>
              <a:ext cx="5756719" cy="5756719"/>
            </a:xfrm>
            <a:custGeom>
              <a:avLst/>
              <a:gdLst>
                <a:gd name="connsiteX0" fmla="*/ 72166 w 5756719"/>
                <a:gd name="connsiteY0" fmla="*/ 3518853 h 5756719"/>
                <a:gd name="connsiteX1" fmla="*/ 627967 w 5756719"/>
                <a:gd name="connsiteY1" fmla="*/ 1083733 h 5756719"/>
                <a:gd name="connsiteX2" fmla="*/ 2878360 w 5756719"/>
                <a:gd name="connsiteY2" fmla="*/ 2878360 h 5756719"/>
                <a:gd name="connsiteX3" fmla="*/ 72166 w 5756719"/>
                <a:gd name="connsiteY3" fmla="*/ 3518853 h 5756719"/>
              </a:gdLst>
              <a:ahLst/>
              <a:cxnLst>
                <a:cxn ang="0">
                  <a:pos x="connsiteX0" y="connsiteY0"/>
                </a:cxn>
                <a:cxn ang="0">
                  <a:pos x="connsiteX1" y="connsiteY1"/>
                </a:cxn>
                <a:cxn ang="0">
                  <a:pos x="connsiteX2" y="connsiteY2"/>
                </a:cxn>
                <a:cxn ang="0">
                  <a:pos x="connsiteX3" y="connsiteY3"/>
                </a:cxn>
              </a:cxnLst>
              <a:rect l="l" t="t" r="r" b="b"/>
              <a:pathLst>
                <a:path w="5756719" h="5756719">
                  <a:moveTo>
                    <a:pt x="72166" y="3518853"/>
                  </a:moveTo>
                  <a:cubicBezTo>
                    <a:pt x="-122752" y="2664860"/>
                    <a:pt x="81818" y="1768582"/>
                    <a:pt x="627967" y="1083733"/>
                  </a:cubicBezTo>
                  <a:lnTo>
                    <a:pt x="2878360" y="2878360"/>
                  </a:lnTo>
                  <a:lnTo>
                    <a:pt x="72166" y="35188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9753" tIns="2105861" rIns="3928822" bIns="2729505" numCol="1" spcCol="1270" anchor="ctr" anchorCtr="0">
              <a:noAutofit/>
            </a:bodyPr>
            <a:lstStyle/>
            <a:p>
              <a:pPr algn="ctr" defTabSz="666758">
                <a:lnSpc>
                  <a:spcPct val="90000"/>
                </a:lnSpc>
                <a:spcBef>
                  <a:spcPct val="0"/>
                </a:spcBef>
                <a:spcAft>
                  <a:spcPct val="35000"/>
                </a:spcAft>
              </a:pPr>
              <a:r>
                <a:rPr lang="en-US" sz="2100"/>
                <a:t>Non-clinical public health settings</a:t>
              </a:r>
            </a:p>
          </p:txBody>
        </p:sp>
        <p:sp>
          <p:nvSpPr>
            <p:cNvPr id="13" name="Freeform: Shape 12">
              <a:extLst>
                <a:ext uri="{FF2B5EF4-FFF2-40B4-BE49-F238E27FC236}">
                  <a16:creationId xmlns:a16="http://schemas.microsoft.com/office/drawing/2014/main" id="{180B0CBE-81B6-A2C6-BBE4-197888EFE985}"/>
                </a:ext>
              </a:extLst>
            </p:cNvPr>
            <p:cNvSpPr/>
            <p:nvPr/>
          </p:nvSpPr>
          <p:spPr>
            <a:xfrm>
              <a:off x="3138966" y="418047"/>
              <a:ext cx="5756719" cy="5756719"/>
            </a:xfrm>
            <a:custGeom>
              <a:avLst/>
              <a:gdLst>
                <a:gd name="connsiteX0" fmla="*/ 627967 w 5756719"/>
                <a:gd name="connsiteY0" fmla="*/ 1083733 h 5756719"/>
                <a:gd name="connsiteX1" fmla="*/ 2878360 w 5756719"/>
                <a:gd name="connsiteY1" fmla="*/ 0 h 5756719"/>
                <a:gd name="connsiteX2" fmla="*/ 2878360 w 5756719"/>
                <a:gd name="connsiteY2" fmla="*/ 2878360 h 5756719"/>
                <a:gd name="connsiteX3" fmla="*/ 627967 w 5756719"/>
                <a:gd name="connsiteY3" fmla="*/ 1083733 h 5756719"/>
              </a:gdLst>
              <a:ahLst/>
              <a:cxnLst>
                <a:cxn ang="0">
                  <a:pos x="connsiteX0" y="connsiteY0"/>
                </a:cxn>
                <a:cxn ang="0">
                  <a:pos x="connsiteX1" y="connsiteY1"/>
                </a:cxn>
                <a:cxn ang="0">
                  <a:pos x="connsiteX2" y="connsiteY2"/>
                </a:cxn>
                <a:cxn ang="0">
                  <a:pos x="connsiteX3" y="connsiteY3"/>
                </a:cxn>
              </a:cxnLst>
              <a:rect l="l" t="t" r="r" b="b"/>
              <a:pathLst>
                <a:path w="5756719" h="5756719">
                  <a:moveTo>
                    <a:pt x="627967" y="1083733"/>
                  </a:moveTo>
                  <a:cubicBezTo>
                    <a:pt x="1174117" y="398882"/>
                    <a:pt x="2002404" y="0"/>
                    <a:pt x="2878360" y="0"/>
                  </a:cubicBezTo>
                  <a:lnTo>
                    <a:pt x="2878360" y="2878360"/>
                  </a:lnTo>
                  <a:lnTo>
                    <a:pt x="627967" y="10837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80789" tIns="553603" rIns="3043383" bIns="4144698" numCol="1" spcCol="1270" anchor="ctr" anchorCtr="0">
              <a:noAutofit/>
            </a:bodyPr>
            <a:lstStyle/>
            <a:p>
              <a:pPr algn="ctr" defTabSz="666758">
                <a:lnSpc>
                  <a:spcPct val="90000"/>
                </a:lnSpc>
                <a:spcBef>
                  <a:spcPct val="0"/>
                </a:spcBef>
                <a:spcAft>
                  <a:spcPct val="35000"/>
                </a:spcAft>
              </a:pPr>
              <a:r>
                <a:rPr lang="en-US" sz="2100"/>
                <a:t>Educational settings</a:t>
              </a:r>
            </a:p>
          </p:txBody>
        </p:sp>
      </p:grpSp>
      <p:sp>
        <p:nvSpPr>
          <p:cNvPr id="22" name="Rectangle 21">
            <a:extLst>
              <a:ext uri="{FF2B5EF4-FFF2-40B4-BE49-F238E27FC236}">
                <a16:creationId xmlns:a16="http://schemas.microsoft.com/office/drawing/2014/main" id="{6545F4F9-ADA3-5128-8964-B7042AB5B4AC}"/>
              </a:ext>
            </a:extLst>
          </p:cNvPr>
          <p:cNvSpPr/>
          <p:nvPr/>
        </p:nvSpPr>
        <p:spPr>
          <a:xfrm>
            <a:off x="1509185" y="2701101"/>
            <a:ext cx="2322576" cy="7278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CEF9D03D-282D-8BA2-C595-B4C14E13BF72}"/>
              </a:ext>
            </a:extLst>
          </p:cNvPr>
          <p:cNvSpPr txBox="1"/>
          <p:nvPr/>
        </p:nvSpPr>
        <p:spPr>
          <a:xfrm>
            <a:off x="102294" y="6550223"/>
            <a:ext cx="4756509" cy="307777"/>
          </a:xfrm>
          <a:prstGeom prst="rect">
            <a:avLst/>
          </a:prstGeom>
          <a:noFill/>
        </p:spPr>
        <p:txBody>
          <a:bodyPr wrap="square" rtlCol="0">
            <a:spAutoFit/>
          </a:bodyPr>
          <a:lstStyle/>
          <a:p>
            <a:r>
              <a:rPr lang="en-US" sz="1400" dirty="0">
                <a:solidFill>
                  <a:prstClr val="black"/>
                </a:solidFill>
                <a:latin typeface="Calibri" panose="020F0502020204030204"/>
              </a:rPr>
              <a:t>(</a:t>
            </a:r>
            <a:r>
              <a:rPr lang="en-US" sz="1400" dirty="0" err="1">
                <a:solidFill>
                  <a:prstClr val="black"/>
                </a:solidFill>
                <a:latin typeface="Calibri" panose="020F0502020204030204"/>
              </a:rPr>
              <a:t>Mazzucca</a:t>
            </a:r>
            <a:r>
              <a:rPr lang="en-US" sz="1400" dirty="0">
                <a:solidFill>
                  <a:prstClr val="black"/>
                </a:solidFill>
                <a:latin typeface="Calibri" panose="020F0502020204030204"/>
              </a:rPr>
              <a:t> et al., 2021) </a:t>
            </a:r>
          </a:p>
        </p:txBody>
      </p:sp>
    </p:spTree>
    <p:extLst>
      <p:ext uri="{BB962C8B-B14F-4D97-AF65-F5344CB8AC3E}">
        <p14:creationId xmlns:p14="http://schemas.microsoft.com/office/powerpoint/2010/main" val="184096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51DFC7-E310-13B6-EC4C-4E2E66B91E31}"/>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CC6D24C0-9F0C-17A1-D107-A42AE6DF5CAB}"/>
              </a:ext>
            </a:extLst>
          </p:cNvPr>
          <p:cNvSpPr>
            <a:spLocks noGrp="1"/>
          </p:cNvSpPr>
          <p:nvPr>
            <p:ph type="body" idx="1"/>
          </p:nvPr>
        </p:nvSpPr>
        <p:spPr/>
        <p:txBody>
          <a:bodyPr/>
          <a:lstStyle/>
          <a:p>
            <a:endParaRPr lang="en-US"/>
          </a:p>
        </p:txBody>
      </p:sp>
      <p:pic>
        <p:nvPicPr>
          <p:cNvPr id="1026" name="Picture 2" descr="ACSM_PSE_Combined_Graphic_v1">
            <a:extLst>
              <a:ext uri="{FF2B5EF4-FFF2-40B4-BE49-F238E27FC236}">
                <a16:creationId xmlns:a16="http://schemas.microsoft.com/office/drawing/2014/main" id="{221E487F-7988-DDA6-1657-DB9E66FA29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06" b="2924"/>
          <a:stretch/>
        </p:blipFill>
        <p:spPr bwMode="auto">
          <a:xfrm>
            <a:off x="-3613" y="1294775"/>
            <a:ext cx="9151226" cy="49503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EED127-1144-38E0-6466-BF1071184157}"/>
              </a:ext>
            </a:extLst>
          </p:cNvPr>
          <p:cNvSpPr txBox="1"/>
          <p:nvPr/>
        </p:nvSpPr>
        <p:spPr>
          <a:xfrm>
            <a:off x="0" y="6565612"/>
            <a:ext cx="6057900" cy="292388"/>
          </a:xfrm>
          <a:prstGeom prst="rect">
            <a:avLst/>
          </a:prstGeom>
          <a:noFill/>
        </p:spPr>
        <p:txBody>
          <a:bodyPr wrap="square" rtlCol="0">
            <a:spAutoFit/>
          </a:bodyPr>
          <a:lstStyle/>
          <a:p>
            <a:r>
              <a:rPr lang="en-US" sz="1300" dirty="0"/>
              <a:t>(American College of Sports Medicine, 2016)</a:t>
            </a:r>
          </a:p>
        </p:txBody>
      </p:sp>
      <p:sp>
        <p:nvSpPr>
          <p:cNvPr id="8" name="Title 1">
            <a:extLst>
              <a:ext uri="{FF2B5EF4-FFF2-40B4-BE49-F238E27FC236}">
                <a16:creationId xmlns:a16="http://schemas.microsoft.com/office/drawing/2014/main" id="{A9C0FE36-63C2-F3AA-DC35-E1BC2F7EDBED}"/>
              </a:ext>
            </a:extLst>
          </p:cNvPr>
          <p:cNvSpPr txBox="1">
            <a:spLocks/>
          </p:cNvSpPr>
          <p:nvPr/>
        </p:nvSpPr>
        <p:spPr>
          <a:xfrm>
            <a:off x="-857" y="23927"/>
            <a:ext cx="9145714" cy="1325563"/>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Natural settings: where people learn, live, work, play, pray, and shop</a:t>
            </a:r>
          </a:p>
        </p:txBody>
      </p:sp>
    </p:spTree>
    <p:extLst>
      <p:ext uri="{BB962C8B-B14F-4D97-AF65-F5344CB8AC3E}">
        <p14:creationId xmlns:p14="http://schemas.microsoft.com/office/powerpoint/2010/main" val="1635595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116D-600E-E014-FA45-4A60756B4F96}"/>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32822E21-2CEC-085A-2542-E0B283292E1C}"/>
              </a:ext>
            </a:extLst>
          </p:cNvPr>
          <p:cNvSpPr>
            <a:spLocks noGrp="1"/>
          </p:cNvSpPr>
          <p:nvPr>
            <p:ph type="body" orient="vert" idx="1"/>
          </p:nvPr>
        </p:nvSpPr>
        <p:spPr/>
        <p:txBody>
          <a:bodyPr/>
          <a:lstStyle/>
          <a:p>
            <a:endParaRPr lang="en-US"/>
          </a:p>
        </p:txBody>
      </p:sp>
      <p:pic>
        <p:nvPicPr>
          <p:cNvPr id="10" name="Picture 9" descr="A diagram of a process&#10;&#10;Description automatically generated">
            <a:extLst>
              <a:ext uri="{FF2B5EF4-FFF2-40B4-BE49-F238E27FC236}">
                <a16:creationId xmlns:a16="http://schemas.microsoft.com/office/drawing/2014/main" id="{66C37D00-0D5C-DA0C-6ED9-0C4293A2D63C}"/>
              </a:ext>
            </a:extLst>
          </p:cNvPr>
          <p:cNvPicPr>
            <a:picLocks noChangeAspect="1"/>
          </p:cNvPicPr>
          <p:nvPr/>
        </p:nvPicPr>
        <p:blipFill rotWithShape="1">
          <a:blip r:embed="rId3"/>
          <a:srcRect t="4446" b="3703"/>
          <a:stretch/>
        </p:blipFill>
        <p:spPr>
          <a:xfrm>
            <a:off x="508287" y="1"/>
            <a:ext cx="8127429" cy="6829021"/>
          </a:xfrm>
          <a:prstGeom prst="rect">
            <a:avLst/>
          </a:prstGeom>
        </p:spPr>
      </p:pic>
      <p:sp>
        <p:nvSpPr>
          <p:cNvPr id="13" name="Rectangle 12">
            <a:extLst>
              <a:ext uri="{FF2B5EF4-FFF2-40B4-BE49-F238E27FC236}">
                <a16:creationId xmlns:a16="http://schemas.microsoft.com/office/drawing/2014/main" id="{6F19F911-2509-784C-5E31-E69ABD8F85BC}"/>
              </a:ext>
            </a:extLst>
          </p:cNvPr>
          <p:cNvSpPr/>
          <p:nvPr/>
        </p:nvSpPr>
        <p:spPr>
          <a:xfrm>
            <a:off x="1628776" y="2505075"/>
            <a:ext cx="2838449" cy="1600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174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8" name="Google Shape;778;p36" descr="Pros and Cons of Using Paper-Based Training Materials"/>
          <p:cNvPicPr preferRelativeResize="0">
            <a:picLocks noGrp="1" noChangeAspect="1"/>
          </p:cNvPicPr>
          <p:nvPr>
            <p:ph type="body" idx="1"/>
          </p:nvPr>
        </p:nvPicPr>
        <p:blipFill rotWithShape="1">
          <a:blip r:embed="rId3">
            <a:alphaModFix/>
          </a:blip>
          <a:srcRect b="48415"/>
          <a:stretch/>
        </p:blipFill>
        <p:spPr>
          <a:xfrm>
            <a:off x="145515" y="2419642"/>
            <a:ext cx="8852971" cy="20187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quiggly Arrow 3 includes Stitched – Blasto Stitch"/>
          <p:cNvPicPr>
            <a:picLocks noChangeAspect="1" noChangeArrowheads="1"/>
          </p:cNvPicPr>
          <p:nvPr/>
        </p:nvPicPr>
        <p:blipFill rotWithShape="1">
          <a:blip r:embed="rId3">
            <a:extLst>
              <a:ext uri="{28A0092B-C50C-407E-A947-70E740481C1C}">
                <a14:useLocalDpi xmlns:a14="http://schemas.microsoft.com/office/drawing/2010/main" val="0"/>
              </a:ext>
            </a:extLst>
          </a:blip>
          <a:srcRect l="20626" t="12534" r="20451" b="12828"/>
          <a:stretch/>
        </p:blipFill>
        <p:spPr bwMode="auto">
          <a:xfrm>
            <a:off x="495302" y="701529"/>
            <a:ext cx="6136000" cy="568118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CA0F7D18-3A9A-6F9B-E666-2C9516810D7D}"/>
              </a:ext>
            </a:extLst>
          </p:cNvPr>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a:blip r:embed="rId4"/>
          <a:stretch>
            <a:fillRect/>
          </a:stretch>
        </p:blipFill>
        <p:spPr>
          <a:xfrm>
            <a:off x="0" y="2794000"/>
            <a:ext cx="2743200" cy="800100"/>
          </a:xfrm>
          <a:prstGeom prst="rect">
            <a:avLst/>
          </a:prstGeom>
        </p:spPr>
      </p:pic>
      <p:pic>
        <p:nvPicPr>
          <p:cNvPr id="5" name="Picture 4"/>
          <p:cNvPicPr>
            <a:picLocks noChangeAspect="1"/>
          </p:cNvPicPr>
          <p:nvPr/>
        </p:nvPicPr>
        <p:blipFill rotWithShape="1">
          <a:blip r:embed="rId5"/>
          <a:srcRect l="19894" r="67553"/>
          <a:stretch/>
        </p:blipFill>
        <p:spPr>
          <a:xfrm>
            <a:off x="6328129" y="3602270"/>
            <a:ext cx="1771462" cy="1501240"/>
          </a:xfrm>
          <a:prstGeom prst="rect">
            <a:avLst/>
          </a:prstGeom>
        </p:spPr>
      </p:pic>
      <p:grpSp>
        <p:nvGrpSpPr>
          <p:cNvPr id="13" name="Group 12"/>
          <p:cNvGrpSpPr/>
          <p:nvPr/>
        </p:nvGrpSpPr>
        <p:grpSpPr>
          <a:xfrm>
            <a:off x="108851" y="1906177"/>
            <a:ext cx="8261339" cy="3711493"/>
            <a:chOff x="256346" y="1927289"/>
            <a:chExt cx="8261339" cy="3711493"/>
          </a:xfrm>
        </p:grpSpPr>
        <p:sp>
          <p:nvSpPr>
            <p:cNvPr id="14" name="Freeform 13"/>
            <p:cNvSpPr/>
            <p:nvPr/>
          </p:nvSpPr>
          <p:spPr>
            <a:xfrm>
              <a:off x="256346" y="4380779"/>
              <a:ext cx="1881633" cy="1128980"/>
            </a:xfrm>
            <a:custGeom>
              <a:avLst/>
              <a:gdLst>
                <a:gd name="connsiteX0" fmla="*/ 0 w 1881633"/>
                <a:gd name="connsiteY0" fmla="*/ 112898 h 1128980"/>
                <a:gd name="connsiteX1" fmla="*/ 112898 w 1881633"/>
                <a:gd name="connsiteY1" fmla="*/ 0 h 1128980"/>
                <a:gd name="connsiteX2" fmla="*/ 1768735 w 1881633"/>
                <a:gd name="connsiteY2" fmla="*/ 0 h 1128980"/>
                <a:gd name="connsiteX3" fmla="*/ 1881633 w 1881633"/>
                <a:gd name="connsiteY3" fmla="*/ 112898 h 1128980"/>
                <a:gd name="connsiteX4" fmla="*/ 1881633 w 1881633"/>
                <a:gd name="connsiteY4" fmla="*/ 1016082 h 1128980"/>
                <a:gd name="connsiteX5" fmla="*/ 1768735 w 1881633"/>
                <a:gd name="connsiteY5" fmla="*/ 1128980 h 1128980"/>
                <a:gd name="connsiteX6" fmla="*/ 112898 w 1881633"/>
                <a:gd name="connsiteY6" fmla="*/ 1128980 h 1128980"/>
                <a:gd name="connsiteX7" fmla="*/ 0 w 1881633"/>
                <a:gd name="connsiteY7" fmla="*/ 1016082 h 1128980"/>
                <a:gd name="connsiteX8" fmla="*/ 0 w 1881633"/>
                <a:gd name="connsiteY8" fmla="*/ 112898 h 11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633" h="1128980">
                  <a:moveTo>
                    <a:pt x="0" y="112898"/>
                  </a:moveTo>
                  <a:cubicBezTo>
                    <a:pt x="0" y="50546"/>
                    <a:pt x="50546" y="0"/>
                    <a:pt x="112898" y="0"/>
                  </a:cubicBezTo>
                  <a:lnTo>
                    <a:pt x="1768735" y="0"/>
                  </a:lnTo>
                  <a:cubicBezTo>
                    <a:pt x="1831087" y="0"/>
                    <a:pt x="1881633" y="50546"/>
                    <a:pt x="1881633" y="112898"/>
                  </a:cubicBezTo>
                  <a:lnTo>
                    <a:pt x="1881633" y="1016082"/>
                  </a:lnTo>
                  <a:cubicBezTo>
                    <a:pt x="1881633" y="1078434"/>
                    <a:pt x="1831087" y="1128980"/>
                    <a:pt x="1768735" y="1128980"/>
                  </a:cubicBezTo>
                  <a:lnTo>
                    <a:pt x="112898" y="1128980"/>
                  </a:lnTo>
                  <a:cubicBezTo>
                    <a:pt x="50546" y="1128980"/>
                    <a:pt x="0" y="1078434"/>
                    <a:pt x="0" y="1016082"/>
                  </a:cubicBezTo>
                  <a:lnTo>
                    <a:pt x="0" y="112898"/>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1647" tIns="101647" rIns="101647" bIns="101647" numCol="1" spcCol="1270" anchor="ctr" anchorCtr="0">
              <a:noAutofit/>
            </a:bodyPr>
            <a:lstStyle/>
            <a:p>
              <a:pPr algn="ctr" defTabSz="800100">
                <a:lnSpc>
                  <a:spcPct val="90000"/>
                </a:lnSpc>
                <a:spcBef>
                  <a:spcPct val="0"/>
                </a:spcBef>
                <a:spcAft>
                  <a:spcPct val="35000"/>
                </a:spcAft>
              </a:pPr>
              <a:r>
                <a:rPr lang="en-US"/>
                <a:t>BS: Public Health Education and Health Promotion</a:t>
              </a:r>
            </a:p>
          </p:txBody>
        </p:sp>
        <p:sp>
          <p:nvSpPr>
            <p:cNvPr id="16" name="Freeform 15"/>
            <p:cNvSpPr/>
            <p:nvPr/>
          </p:nvSpPr>
          <p:spPr>
            <a:xfrm>
              <a:off x="3967812" y="4509802"/>
              <a:ext cx="1881633" cy="1128980"/>
            </a:xfrm>
            <a:custGeom>
              <a:avLst/>
              <a:gdLst>
                <a:gd name="connsiteX0" fmla="*/ 0 w 1881633"/>
                <a:gd name="connsiteY0" fmla="*/ 112898 h 1128980"/>
                <a:gd name="connsiteX1" fmla="*/ 112898 w 1881633"/>
                <a:gd name="connsiteY1" fmla="*/ 0 h 1128980"/>
                <a:gd name="connsiteX2" fmla="*/ 1768735 w 1881633"/>
                <a:gd name="connsiteY2" fmla="*/ 0 h 1128980"/>
                <a:gd name="connsiteX3" fmla="*/ 1881633 w 1881633"/>
                <a:gd name="connsiteY3" fmla="*/ 112898 h 1128980"/>
                <a:gd name="connsiteX4" fmla="*/ 1881633 w 1881633"/>
                <a:gd name="connsiteY4" fmla="*/ 1016082 h 1128980"/>
                <a:gd name="connsiteX5" fmla="*/ 1768735 w 1881633"/>
                <a:gd name="connsiteY5" fmla="*/ 1128980 h 1128980"/>
                <a:gd name="connsiteX6" fmla="*/ 112898 w 1881633"/>
                <a:gd name="connsiteY6" fmla="*/ 1128980 h 1128980"/>
                <a:gd name="connsiteX7" fmla="*/ 0 w 1881633"/>
                <a:gd name="connsiteY7" fmla="*/ 1016082 h 1128980"/>
                <a:gd name="connsiteX8" fmla="*/ 0 w 1881633"/>
                <a:gd name="connsiteY8" fmla="*/ 112898 h 11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633" h="1128980">
                  <a:moveTo>
                    <a:pt x="0" y="112898"/>
                  </a:moveTo>
                  <a:cubicBezTo>
                    <a:pt x="0" y="50546"/>
                    <a:pt x="50546" y="0"/>
                    <a:pt x="112898" y="0"/>
                  </a:cubicBezTo>
                  <a:lnTo>
                    <a:pt x="1768735" y="0"/>
                  </a:lnTo>
                  <a:cubicBezTo>
                    <a:pt x="1831087" y="0"/>
                    <a:pt x="1881633" y="50546"/>
                    <a:pt x="1881633" y="112898"/>
                  </a:cubicBezTo>
                  <a:lnTo>
                    <a:pt x="1881633" y="1016082"/>
                  </a:lnTo>
                  <a:cubicBezTo>
                    <a:pt x="1881633" y="1078434"/>
                    <a:pt x="1831087" y="1128980"/>
                    <a:pt x="1768735" y="1128980"/>
                  </a:cubicBezTo>
                  <a:lnTo>
                    <a:pt x="112898" y="1128980"/>
                  </a:lnTo>
                  <a:cubicBezTo>
                    <a:pt x="50546" y="1128980"/>
                    <a:pt x="0" y="1078434"/>
                    <a:pt x="0" y="1016082"/>
                  </a:cubicBezTo>
                  <a:lnTo>
                    <a:pt x="0" y="112898"/>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1647" tIns="101647" rIns="101647" bIns="101647" numCol="1" spcCol="1270" anchor="ctr" anchorCtr="0">
              <a:noAutofit/>
            </a:bodyPr>
            <a:lstStyle/>
            <a:p>
              <a:pPr algn="ctr" defTabSz="800100">
                <a:lnSpc>
                  <a:spcPct val="90000"/>
                </a:lnSpc>
                <a:spcBef>
                  <a:spcPct val="0"/>
                </a:spcBef>
                <a:spcAft>
                  <a:spcPct val="35000"/>
                </a:spcAft>
              </a:pPr>
              <a:r>
                <a:rPr lang="en-US"/>
                <a:t>MS: Health and Human Performance</a:t>
              </a:r>
            </a:p>
          </p:txBody>
        </p:sp>
        <p:sp>
          <p:nvSpPr>
            <p:cNvPr id="18" name="Freeform 17"/>
            <p:cNvSpPr/>
            <p:nvPr/>
          </p:nvSpPr>
          <p:spPr>
            <a:xfrm>
              <a:off x="6636052" y="1927289"/>
              <a:ext cx="1881633" cy="1128980"/>
            </a:xfrm>
            <a:custGeom>
              <a:avLst/>
              <a:gdLst>
                <a:gd name="connsiteX0" fmla="*/ 0 w 1881633"/>
                <a:gd name="connsiteY0" fmla="*/ 112898 h 1128980"/>
                <a:gd name="connsiteX1" fmla="*/ 112898 w 1881633"/>
                <a:gd name="connsiteY1" fmla="*/ 0 h 1128980"/>
                <a:gd name="connsiteX2" fmla="*/ 1768735 w 1881633"/>
                <a:gd name="connsiteY2" fmla="*/ 0 h 1128980"/>
                <a:gd name="connsiteX3" fmla="*/ 1881633 w 1881633"/>
                <a:gd name="connsiteY3" fmla="*/ 112898 h 1128980"/>
                <a:gd name="connsiteX4" fmla="*/ 1881633 w 1881633"/>
                <a:gd name="connsiteY4" fmla="*/ 1016082 h 1128980"/>
                <a:gd name="connsiteX5" fmla="*/ 1768735 w 1881633"/>
                <a:gd name="connsiteY5" fmla="*/ 1128980 h 1128980"/>
                <a:gd name="connsiteX6" fmla="*/ 112898 w 1881633"/>
                <a:gd name="connsiteY6" fmla="*/ 1128980 h 1128980"/>
                <a:gd name="connsiteX7" fmla="*/ 0 w 1881633"/>
                <a:gd name="connsiteY7" fmla="*/ 1016082 h 1128980"/>
                <a:gd name="connsiteX8" fmla="*/ 0 w 1881633"/>
                <a:gd name="connsiteY8" fmla="*/ 112898 h 11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1633" h="1128980">
                  <a:moveTo>
                    <a:pt x="0" y="112898"/>
                  </a:moveTo>
                  <a:cubicBezTo>
                    <a:pt x="0" y="50546"/>
                    <a:pt x="50546" y="0"/>
                    <a:pt x="112898" y="0"/>
                  </a:cubicBezTo>
                  <a:lnTo>
                    <a:pt x="1768735" y="0"/>
                  </a:lnTo>
                  <a:cubicBezTo>
                    <a:pt x="1831087" y="0"/>
                    <a:pt x="1881633" y="50546"/>
                    <a:pt x="1881633" y="112898"/>
                  </a:cubicBezTo>
                  <a:lnTo>
                    <a:pt x="1881633" y="1016082"/>
                  </a:lnTo>
                  <a:cubicBezTo>
                    <a:pt x="1881633" y="1078434"/>
                    <a:pt x="1831087" y="1128980"/>
                    <a:pt x="1768735" y="1128980"/>
                  </a:cubicBezTo>
                  <a:lnTo>
                    <a:pt x="112898" y="1128980"/>
                  </a:lnTo>
                  <a:cubicBezTo>
                    <a:pt x="50546" y="1128980"/>
                    <a:pt x="0" y="1078434"/>
                    <a:pt x="0" y="1016082"/>
                  </a:cubicBezTo>
                  <a:lnTo>
                    <a:pt x="0" y="112898"/>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1647" tIns="101647" rIns="101647" bIns="101647" numCol="1" spcCol="1270" anchor="ctr" anchorCtr="0">
              <a:noAutofit/>
            </a:bodyPr>
            <a:lstStyle/>
            <a:p>
              <a:pPr algn="ctr" defTabSz="800100">
                <a:lnSpc>
                  <a:spcPct val="90000"/>
                </a:lnSpc>
                <a:spcBef>
                  <a:spcPct val="0"/>
                </a:spcBef>
                <a:spcAft>
                  <a:spcPct val="35000"/>
                </a:spcAft>
              </a:pPr>
              <a:r>
                <a:rPr lang="en-US"/>
                <a:t>PhD: Human Nutrition, Foods, and Exercise</a:t>
              </a:r>
            </a:p>
          </p:txBody>
        </p:sp>
      </p:grpSp>
      <p:pic>
        <p:nvPicPr>
          <p:cNvPr id="6" name="Picture 5"/>
          <p:cNvPicPr>
            <a:picLocks noChangeAspect="1"/>
          </p:cNvPicPr>
          <p:nvPr/>
        </p:nvPicPr>
        <p:blipFill rotWithShape="1">
          <a:blip r:embed="rId6"/>
          <a:srcRect r="51378"/>
          <a:stretch/>
        </p:blipFill>
        <p:spPr>
          <a:xfrm>
            <a:off x="1475537" y="1080058"/>
            <a:ext cx="2055219" cy="861642"/>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2442" y="256181"/>
            <a:ext cx="1587331" cy="887769"/>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CB789B3B-7388-1DB7-174D-97195A89B815}"/>
              </a:ext>
            </a:extLst>
          </p:cNvPr>
          <p:cNvPicPr>
            <a:picLocks noChangeAspect="1"/>
          </p:cNvPicPr>
          <p:nvPr/>
        </p:nvPicPr>
        <p:blipFill>
          <a:blip r:embed="rId8"/>
          <a:stretch>
            <a:fillRect/>
          </a:stretch>
        </p:blipFill>
        <p:spPr>
          <a:xfrm>
            <a:off x="6358793" y="624056"/>
            <a:ext cx="2536915" cy="724655"/>
          </a:xfrm>
          <a:prstGeom prst="rect">
            <a:avLst/>
          </a:prstGeom>
        </p:spPr>
      </p:pic>
    </p:spTree>
    <p:extLst>
      <p:ext uri="{BB962C8B-B14F-4D97-AF65-F5344CB8AC3E}">
        <p14:creationId xmlns:p14="http://schemas.microsoft.com/office/powerpoint/2010/main" val="279970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2AF56-EA53-70A4-F7F2-9E6C38080B3A}"/>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276F9290-79A8-EA77-3072-1D1FCFA68954}"/>
              </a:ext>
            </a:extLst>
          </p:cNvPr>
          <p:cNvSpPr>
            <a:spLocks noGrp="1"/>
          </p:cNvSpPr>
          <p:nvPr>
            <p:ph type="body" idx="1"/>
          </p:nvPr>
        </p:nvSpPr>
        <p:spPr/>
        <p:txBody>
          <a:bodyPr/>
          <a:lstStyle/>
          <a:p>
            <a:endParaRPr lang="en-US"/>
          </a:p>
        </p:txBody>
      </p:sp>
      <p:pic>
        <p:nvPicPr>
          <p:cNvPr id="4" name="Content Placeholder 3"/>
          <p:cNvPicPr>
            <a:picLocks noGrp="1" noChangeAspect="1"/>
          </p:cNvPicPr>
          <p:nvPr>
            <p:ph idx="4294967295"/>
          </p:nvPr>
        </p:nvPicPr>
        <p:blipFill rotWithShape="1">
          <a:blip r:embed="rId3"/>
          <a:srcRect l="15106" t="20815" r="13863" b="12576"/>
          <a:stretch/>
        </p:blipFill>
        <p:spPr>
          <a:xfrm>
            <a:off x="1595" y="1014840"/>
            <a:ext cx="9140809" cy="4828320"/>
          </a:xfrm>
          <a:prstGeom prst="rect">
            <a:avLst/>
          </a:prstGeom>
        </p:spPr>
      </p:pic>
      <p:sp>
        <p:nvSpPr>
          <p:cNvPr id="5" name="TextBox 4"/>
          <p:cNvSpPr txBox="1"/>
          <p:nvPr/>
        </p:nvSpPr>
        <p:spPr>
          <a:xfrm>
            <a:off x="0" y="6565612"/>
            <a:ext cx="6057900" cy="292388"/>
          </a:xfrm>
          <a:prstGeom prst="rect">
            <a:avLst/>
          </a:prstGeom>
          <a:noFill/>
        </p:spPr>
        <p:txBody>
          <a:bodyPr wrap="square" rtlCol="0">
            <a:spAutoFit/>
          </a:bodyPr>
          <a:lstStyle/>
          <a:p>
            <a:r>
              <a:rPr lang="en-US" sz="1300"/>
              <a:t>(Waltz et al., 2015)</a:t>
            </a:r>
          </a:p>
        </p:txBody>
      </p:sp>
      <p:sp>
        <p:nvSpPr>
          <p:cNvPr id="6" name="Rectangle 5"/>
          <p:cNvSpPr/>
          <p:nvPr/>
        </p:nvSpPr>
        <p:spPr>
          <a:xfrm>
            <a:off x="4819646" y="2286011"/>
            <a:ext cx="1723251" cy="2394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4819650" y="3825546"/>
            <a:ext cx="1723251" cy="2083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4819650" y="4713546"/>
            <a:ext cx="1996683" cy="2699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778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AEC2-B379-B252-1B10-6BA969D5F6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B07127A-5D03-15C3-DFB4-E058128B41FA}"/>
              </a:ext>
            </a:extLst>
          </p:cNvPr>
          <p:cNvSpPr>
            <a:spLocks noGrp="1"/>
          </p:cNvSpPr>
          <p:nvPr>
            <p:ph type="body" idx="1"/>
          </p:nvPr>
        </p:nvSpPr>
        <p:spPr/>
        <p:txBody>
          <a:bodyPr/>
          <a:lstStyle/>
          <a:p>
            <a:endParaRPr lang="en-US"/>
          </a:p>
        </p:txBody>
      </p:sp>
      <p:pic>
        <p:nvPicPr>
          <p:cNvPr id="7" name="Picture Placeholder 6" descr="A screenshot of a computer&#10;&#10;Description automatically generated">
            <a:extLst>
              <a:ext uri="{FF2B5EF4-FFF2-40B4-BE49-F238E27FC236}">
                <a16:creationId xmlns:a16="http://schemas.microsoft.com/office/drawing/2014/main" id="{7973355A-9B51-260F-5377-409B53E1CBCD}"/>
              </a:ext>
            </a:extLst>
          </p:cNvPr>
          <p:cNvPicPr>
            <a:picLocks noGrp="1" noChangeAspect="1"/>
          </p:cNvPicPr>
          <p:nvPr>
            <p:ph type="pic" sz="quarter" idx="4294967295"/>
          </p:nvPr>
        </p:nvPicPr>
        <p:blipFill rotWithShape="1">
          <a:blip r:embed="rId3"/>
          <a:srcRect l="29193" t="13915" r="32866" b="3933"/>
          <a:stretch/>
        </p:blipFill>
        <p:spPr>
          <a:xfrm>
            <a:off x="135443" y="101657"/>
            <a:ext cx="4960664" cy="6688571"/>
          </a:xfrm>
          <a:noFill/>
          <a:ln w="28575">
            <a:solidFill>
              <a:schemeClr val="tx1"/>
            </a:solidFill>
          </a:ln>
        </p:spPr>
      </p:pic>
      <p:graphicFrame>
        <p:nvGraphicFramePr>
          <p:cNvPr id="4" name="Table 4">
            <a:extLst>
              <a:ext uri="{FF2B5EF4-FFF2-40B4-BE49-F238E27FC236}">
                <a16:creationId xmlns:a16="http://schemas.microsoft.com/office/drawing/2014/main" id="{8076B074-21CF-136A-D1C4-A0D159D47008}"/>
              </a:ext>
            </a:extLst>
          </p:cNvPr>
          <p:cNvGraphicFramePr>
            <a:graphicFrameLocks/>
          </p:cNvGraphicFramePr>
          <p:nvPr>
            <p:extLst>
              <p:ext uri="{D42A27DB-BD31-4B8C-83A1-F6EECF244321}">
                <p14:modId xmlns:p14="http://schemas.microsoft.com/office/powerpoint/2010/main" val="3329279508"/>
              </p:ext>
            </p:extLst>
          </p:nvPr>
        </p:nvGraphicFramePr>
        <p:xfrm>
          <a:off x="4770968" y="602981"/>
          <a:ext cx="4064760" cy="5652038"/>
        </p:xfrm>
        <a:graphic>
          <a:graphicData uri="http://schemas.openxmlformats.org/drawingml/2006/table">
            <a:tbl>
              <a:tblPr firstRow="1" bandRow="1">
                <a:tableStyleId>{073A0DAA-6AF3-43AB-8588-CEC1D06C72B9}</a:tableStyleId>
              </a:tblPr>
              <a:tblGrid>
                <a:gridCol w="1723004">
                  <a:extLst>
                    <a:ext uri="{9D8B030D-6E8A-4147-A177-3AD203B41FA5}">
                      <a16:colId xmlns:a16="http://schemas.microsoft.com/office/drawing/2014/main" val="2439429512"/>
                    </a:ext>
                  </a:extLst>
                </a:gridCol>
                <a:gridCol w="2341756">
                  <a:extLst>
                    <a:ext uri="{9D8B030D-6E8A-4147-A177-3AD203B41FA5}">
                      <a16:colId xmlns:a16="http://schemas.microsoft.com/office/drawing/2014/main" val="3882154339"/>
                    </a:ext>
                  </a:extLst>
                </a:gridCol>
              </a:tblGrid>
              <a:tr h="633421">
                <a:tc>
                  <a:txBody>
                    <a:bodyPr/>
                    <a:lstStyle/>
                    <a:p>
                      <a:r>
                        <a:rPr lang="en-US" sz="1800" dirty="0"/>
                        <a:t>Implementation Strategy</a:t>
                      </a:r>
                    </a:p>
                  </a:txBody>
                  <a:tcPr>
                    <a:solidFill>
                      <a:srgbClr val="003049"/>
                    </a:solidFill>
                  </a:tcPr>
                </a:tc>
                <a:tc>
                  <a:txBody>
                    <a:bodyPr/>
                    <a:lstStyle/>
                    <a:p>
                      <a:r>
                        <a:rPr lang="en-US" sz="1800" dirty="0"/>
                        <a:t>Definition</a:t>
                      </a:r>
                    </a:p>
                  </a:txBody>
                  <a:tcPr>
                    <a:solidFill>
                      <a:srgbClr val="003049"/>
                    </a:solidFill>
                  </a:tcPr>
                </a:tc>
                <a:extLst>
                  <a:ext uri="{0D108BD9-81ED-4DB2-BD59-A6C34878D82A}">
                    <a16:rowId xmlns:a16="http://schemas.microsoft.com/office/drawing/2014/main" val="500547303"/>
                  </a:ext>
                </a:extLst>
              </a:tr>
              <a:tr h="1351299">
                <a:tc>
                  <a:txBody>
                    <a:bodyPr/>
                    <a:lstStyle/>
                    <a:p>
                      <a:pPr marL="0" marR="0" algn="l" defTabSz="685800" rtl="0" eaLnBrk="1" latinLnBrk="0" hangingPunct="1">
                        <a:spcBef>
                          <a:spcPts val="0"/>
                        </a:spcBef>
                        <a:spcAft>
                          <a:spcPts val="0"/>
                        </a:spcAft>
                      </a:pPr>
                      <a:r>
                        <a:rPr lang="en-US" sz="1700" kern="1200" dirty="0">
                          <a:solidFill>
                            <a:schemeClr val="dk1"/>
                          </a:solidFill>
                        </a:rPr>
                        <a:t>Intervene with </a:t>
                      </a:r>
                      <a:r>
                        <a:rPr lang="en-US" sz="1700" b="1" kern="1200" dirty="0">
                          <a:solidFill>
                            <a:schemeClr val="dk1"/>
                          </a:solidFill>
                        </a:rPr>
                        <a:t>priority population</a:t>
                      </a:r>
                      <a:r>
                        <a:rPr lang="en-US" sz="1700" kern="1200" dirty="0">
                          <a:solidFill>
                            <a:schemeClr val="dk1"/>
                          </a:solidFill>
                        </a:rPr>
                        <a:t> to enhance uptake and adherence</a:t>
                      </a:r>
                      <a:endParaRPr lang="en-US" sz="1700" kern="1200" dirty="0">
                        <a:solidFill>
                          <a:schemeClr val="dk1"/>
                        </a:solidFill>
                        <a:latin typeface="+mn-lt"/>
                        <a:ea typeface="+mn-ea"/>
                        <a:cs typeface="+mn-cs"/>
                      </a:endParaRPr>
                    </a:p>
                  </a:txBody>
                  <a:tcPr marL="68580" marR="68580" marT="0" marB="0"/>
                </a:tc>
                <a:tc>
                  <a:txBody>
                    <a:bodyPr/>
                    <a:lstStyle/>
                    <a:p>
                      <a:pPr marL="0" marR="0" algn="l" defTabSz="685800" rtl="0" eaLnBrk="1" latinLnBrk="0" hangingPunct="1">
                        <a:spcBef>
                          <a:spcPts val="0"/>
                        </a:spcBef>
                        <a:spcAft>
                          <a:spcPts val="0"/>
                        </a:spcAft>
                      </a:pPr>
                      <a:r>
                        <a:rPr lang="en-US" sz="1700" kern="1200" dirty="0">
                          <a:solidFill>
                            <a:schemeClr val="dk1"/>
                          </a:solidFill>
                        </a:rPr>
                        <a:t>Develop strategies with </a:t>
                      </a:r>
                      <a:r>
                        <a:rPr lang="en-US" sz="1700" b="1" kern="1200" dirty="0">
                          <a:solidFill>
                            <a:schemeClr val="dk1"/>
                          </a:solidFill>
                        </a:rPr>
                        <a:t>end-users</a:t>
                      </a:r>
                      <a:r>
                        <a:rPr lang="en-US" sz="1700" kern="1200" dirty="0">
                          <a:solidFill>
                            <a:schemeClr val="dk1"/>
                          </a:solidFill>
                        </a:rPr>
                        <a:t> to encourage and problem solve around adherence</a:t>
                      </a:r>
                      <a:endParaRPr lang="en-US" sz="17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457850112"/>
                  </a:ext>
                </a:extLst>
              </a:tr>
              <a:tr h="810779">
                <a:tc>
                  <a:txBody>
                    <a:bodyPr/>
                    <a:lstStyle/>
                    <a:p>
                      <a:pPr marL="0" marR="0" algn="l" defTabSz="685800" rtl="0" eaLnBrk="1" latinLnBrk="0" hangingPunct="1">
                        <a:spcBef>
                          <a:spcPts val="0"/>
                        </a:spcBef>
                        <a:spcAft>
                          <a:spcPts val="0"/>
                        </a:spcAft>
                      </a:pPr>
                      <a:r>
                        <a:rPr lang="en-US" sz="1700" kern="1200">
                          <a:solidFill>
                            <a:schemeClr val="dk1"/>
                          </a:solidFill>
                        </a:rPr>
                        <a:t>Make billing easier</a:t>
                      </a:r>
                      <a:endParaRPr lang="en-US" sz="1700" kern="1200">
                        <a:solidFill>
                          <a:schemeClr val="dk1"/>
                        </a:solidFill>
                        <a:latin typeface="+mn-lt"/>
                        <a:ea typeface="+mn-ea"/>
                        <a:cs typeface="+mn-cs"/>
                      </a:endParaRPr>
                    </a:p>
                  </a:txBody>
                  <a:tcPr marL="68580" marR="68580" marT="0" marB="0"/>
                </a:tc>
                <a:tc>
                  <a:txBody>
                    <a:bodyPr/>
                    <a:lstStyle/>
                    <a:p>
                      <a:pPr marL="0" marR="0" algn="l" defTabSz="685800" rtl="0" eaLnBrk="1" latinLnBrk="0" hangingPunct="1">
                        <a:spcBef>
                          <a:spcPts val="0"/>
                        </a:spcBef>
                        <a:spcAft>
                          <a:spcPts val="0"/>
                        </a:spcAft>
                      </a:pPr>
                      <a:r>
                        <a:rPr lang="en-US" sz="1700" kern="1200" dirty="0">
                          <a:solidFill>
                            <a:schemeClr val="dk1"/>
                          </a:solidFill>
                        </a:rPr>
                        <a:t>Make it easier to bill for the </a:t>
                      </a:r>
                      <a:r>
                        <a:rPr lang="en-US" sz="1700" b="1" kern="1200" dirty="0">
                          <a:solidFill>
                            <a:schemeClr val="dk1"/>
                          </a:solidFill>
                        </a:rPr>
                        <a:t>evidence-based program</a:t>
                      </a:r>
                      <a:endParaRPr lang="en-US" sz="1700" b="1"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2524534243"/>
                  </a:ext>
                </a:extLst>
              </a:tr>
              <a:tr h="1290341">
                <a:tc>
                  <a:txBody>
                    <a:bodyPr/>
                    <a:lstStyle/>
                    <a:p>
                      <a:pPr marL="0" marR="0" algn="l" defTabSz="685800" rtl="0" eaLnBrk="1" latinLnBrk="0" hangingPunct="1">
                        <a:spcBef>
                          <a:spcPts val="0"/>
                        </a:spcBef>
                        <a:spcAft>
                          <a:spcPts val="0"/>
                        </a:spcAft>
                      </a:pPr>
                      <a:r>
                        <a:rPr lang="en-US" sz="1700" kern="1200" dirty="0">
                          <a:solidFill>
                            <a:schemeClr val="dk1"/>
                          </a:solidFill>
                        </a:rPr>
                        <a:t>Obtain and use </a:t>
                      </a:r>
                      <a:r>
                        <a:rPr lang="en-US" sz="1700" b="1" kern="1200" dirty="0">
                          <a:solidFill>
                            <a:schemeClr val="dk1"/>
                          </a:solidFill>
                        </a:rPr>
                        <a:t>priority population and support network</a:t>
                      </a:r>
                      <a:r>
                        <a:rPr lang="en-US" sz="1700" kern="1200" dirty="0">
                          <a:solidFill>
                            <a:schemeClr val="dk1"/>
                          </a:solidFill>
                        </a:rPr>
                        <a:t> feedback</a:t>
                      </a:r>
                      <a:endParaRPr lang="en-US" sz="1700" kern="1200" dirty="0">
                        <a:solidFill>
                          <a:schemeClr val="dk1"/>
                        </a:solidFill>
                        <a:latin typeface="+mn-lt"/>
                        <a:ea typeface="+mn-ea"/>
                        <a:cs typeface="+mn-cs"/>
                      </a:endParaRPr>
                    </a:p>
                  </a:txBody>
                  <a:tcPr marL="68580" marR="68580" marT="0" marB="0"/>
                </a:tc>
                <a:tc>
                  <a:txBody>
                    <a:bodyPr/>
                    <a:lstStyle/>
                    <a:p>
                      <a:pPr marL="0" marR="0" algn="l" defTabSz="685800" rtl="0" eaLnBrk="1" latinLnBrk="0" hangingPunct="1">
                        <a:spcBef>
                          <a:spcPts val="0"/>
                        </a:spcBef>
                        <a:spcAft>
                          <a:spcPts val="0"/>
                        </a:spcAft>
                      </a:pPr>
                      <a:r>
                        <a:rPr lang="en-US" sz="1700" kern="1200" dirty="0">
                          <a:solidFill>
                            <a:schemeClr val="dk1"/>
                          </a:solidFill>
                        </a:rPr>
                        <a:t>Develop strategies to increase </a:t>
                      </a:r>
                      <a:r>
                        <a:rPr lang="en-US" sz="1700" b="1" kern="1200" dirty="0">
                          <a:solidFill>
                            <a:schemeClr val="dk1"/>
                          </a:solidFill>
                        </a:rPr>
                        <a:t>end-user</a:t>
                      </a:r>
                      <a:r>
                        <a:rPr lang="en-US" sz="1700" kern="1200" dirty="0">
                          <a:solidFill>
                            <a:schemeClr val="dk1"/>
                          </a:solidFill>
                        </a:rPr>
                        <a:t> feedback on the implementation effort</a:t>
                      </a:r>
                      <a:endParaRPr lang="en-US" sz="17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3657839737"/>
                  </a:ext>
                </a:extLst>
              </a:tr>
              <a:tr h="1554480">
                <a:tc>
                  <a:txBody>
                    <a:bodyPr/>
                    <a:lstStyle/>
                    <a:p>
                      <a:pPr marL="0" marR="0" algn="l" defTabSz="685800" rtl="0" eaLnBrk="1" latinLnBrk="0" hangingPunct="1">
                        <a:spcBef>
                          <a:spcPts val="0"/>
                        </a:spcBef>
                        <a:spcAft>
                          <a:spcPts val="0"/>
                        </a:spcAft>
                      </a:pPr>
                      <a:r>
                        <a:rPr lang="en-US" sz="1700" kern="1200" dirty="0">
                          <a:solidFill>
                            <a:schemeClr val="dk1"/>
                          </a:solidFill>
                        </a:rPr>
                        <a:t>Change liability laws</a:t>
                      </a:r>
                      <a:endParaRPr lang="en-US" sz="1700" kern="1200" dirty="0">
                        <a:solidFill>
                          <a:schemeClr val="dk1"/>
                        </a:solidFill>
                        <a:latin typeface="+mn-lt"/>
                        <a:ea typeface="+mn-ea"/>
                        <a:cs typeface="+mn-cs"/>
                      </a:endParaRPr>
                    </a:p>
                  </a:txBody>
                  <a:tcPr marL="68580" marR="68580" marT="0" marB="0"/>
                </a:tc>
                <a:tc>
                  <a:txBody>
                    <a:bodyPr/>
                    <a:lstStyle/>
                    <a:p>
                      <a:pPr marL="0" marR="0" algn="l" defTabSz="685800" rtl="0" eaLnBrk="1" latinLnBrk="0" hangingPunct="1">
                        <a:spcBef>
                          <a:spcPts val="0"/>
                        </a:spcBef>
                        <a:spcAft>
                          <a:spcPts val="0"/>
                        </a:spcAft>
                      </a:pPr>
                      <a:r>
                        <a:rPr lang="en-US" sz="1700" kern="1200" dirty="0">
                          <a:solidFill>
                            <a:schemeClr val="dk1"/>
                          </a:solidFill>
                        </a:rPr>
                        <a:t>Participate in liability reform efforts that make </a:t>
                      </a:r>
                      <a:r>
                        <a:rPr lang="en-US" sz="1700" b="1" kern="1200" dirty="0">
                          <a:solidFill>
                            <a:schemeClr val="dk1"/>
                          </a:solidFill>
                        </a:rPr>
                        <a:t>implementers and staff </a:t>
                      </a:r>
                      <a:r>
                        <a:rPr lang="en-US" sz="1700" kern="1200" dirty="0">
                          <a:solidFill>
                            <a:schemeClr val="dk1"/>
                          </a:solidFill>
                        </a:rPr>
                        <a:t>more willing to deliver the </a:t>
                      </a:r>
                      <a:r>
                        <a:rPr lang="en-US" sz="1700" b="1" kern="1200" dirty="0">
                          <a:solidFill>
                            <a:schemeClr val="dk1"/>
                          </a:solidFill>
                        </a:rPr>
                        <a:t>evidence-based intervention.</a:t>
                      </a:r>
                      <a:endParaRPr lang="en-US" sz="1700" b="1"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435016901"/>
                  </a:ext>
                </a:extLst>
              </a:tr>
            </a:tbl>
          </a:graphicData>
        </a:graphic>
      </p:graphicFrame>
    </p:spTree>
    <p:extLst>
      <p:ext uri="{BB962C8B-B14F-4D97-AF65-F5344CB8AC3E}">
        <p14:creationId xmlns:p14="http://schemas.microsoft.com/office/powerpoint/2010/main" val="237940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C81EFD-FD62-2BA8-FA29-B9F5482CBAF1}"/>
              </a:ext>
            </a:extLst>
          </p:cNvPr>
          <p:cNvSpPr>
            <a:spLocks noGrp="1"/>
          </p:cNvSpPr>
          <p:nvPr>
            <p:ph type="title"/>
          </p:nvPr>
        </p:nvSpPr>
        <p:spPr>
          <a:xfrm>
            <a:off x="0" y="-2079"/>
            <a:ext cx="10515600" cy="1325563"/>
          </a:xfrm>
        </p:spPr>
        <p:txBody>
          <a:bodyPr/>
          <a:lstStyle/>
          <a:p>
            <a:r>
              <a:rPr lang="en-US" dirty="0"/>
              <a:t>  Our Team + Funding</a:t>
            </a:r>
          </a:p>
        </p:txBody>
      </p:sp>
      <p:graphicFrame>
        <p:nvGraphicFramePr>
          <p:cNvPr id="2" name="Content Placeholder 1">
            <a:extLst>
              <a:ext uri="{FF2B5EF4-FFF2-40B4-BE49-F238E27FC236}">
                <a16:creationId xmlns:a16="http://schemas.microsoft.com/office/drawing/2014/main" id="{9FD6A396-20D2-4D7D-98FA-313BF1292AFA}"/>
              </a:ext>
            </a:extLst>
          </p:cNvPr>
          <p:cNvGraphicFramePr>
            <a:graphicFrameLocks noGrp="1" noChangeAspect="1"/>
          </p:cNvGraphicFramePr>
          <p:nvPr>
            <p:ph sz="half" idx="1"/>
            <p:extLst>
              <p:ext uri="{D42A27DB-BD31-4B8C-83A1-F6EECF244321}">
                <p14:modId xmlns:p14="http://schemas.microsoft.com/office/powerpoint/2010/main" val="4016576371"/>
              </p:ext>
            </p:extLst>
          </p:nvPr>
        </p:nvGraphicFramePr>
        <p:xfrm>
          <a:off x="-685431" y="1246968"/>
          <a:ext cx="5908522"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a:extLst>
              <a:ext uri="{FF2B5EF4-FFF2-40B4-BE49-F238E27FC236}">
                <a16:creationId xmlns:a16="http://schemas.microsoft.com/office/drawing/2014/main" id="{36BA6B0F-2E54-651B-4DAB-B88A113451E3}"/>
              </a:ext>
            </a:extLst>
          </p:cNvPr>
          <p:cNvGraphicFramePr>
            <a:graphicFrameLocks noGrp="1"/>
          </p:cNvGraphicFramePr>
          <p:nvPr>
            <p:ph sz="half" idx="2"/>
            <p:extLst>
              <p:ext uri="{D42A27DB-BD31-4B8C-83A1-F6EECF244321}">
                <p14:modId xmlns:p14="http://schemas.microsoft.com/office/powerpoint/2010/main" val="3037124580"/>
              </p:ext>
            </p:extLst>
          </p:nvPr>
        </p:nvGraphicFramePr>
        <p:xfrm>
          <a:off x="3869540" y="1243002"/>
          <a:ext cx="5925312" cy="43891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D3D87EDB-2E94-8EA6-4245-6A687C83F633}"/>
              </a:ext>
            </a:extLst>
          </p:cNvPr>
          <p:cNvSpPr txBox="1"/>
          <p:nvPr/>
        </p:nvSpPr>
        <p:spPr>
          <a:xfrm>
            <a:off x="72677" y="5835869"/>
            <a:ext cx="8998647" cy="715089"/>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402341"/>
            <a:r>
              <a:rPr lang="en-US">
                <a:solidFill>
                  <a:schemeClr val="tx1"/>
                </a:solidFill>
              </a:rPr>
              <a:t>This work was supported by the National Institutes of Health, National Cancer Institute, Consortium for Cancer Implementation Science, project </a:t>
            </a:r>
            <a:r>
              <a:rPr lang="en-US"/>
              <a:t>172721.0.009.01.001. </a:t>
            </a:r>
          </a:p>
        </p:txBody>
      </p:sp>
    </p:spTree>
    <p:extLst>
      <p:ext uri="{BB962C8B-B14F-4D97-AF65-F5344CB8AC3E}">
        <p14:creationId xmlns:p14="http://schemas.microsoft.com/office/powerpoint/2010/main" val="3204774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4A9CF-0FC1-06A0-4811-FD46A4BCBC25}"/>
              </a:ext>
            </a:extLst>
          </p:cNvPr>
          <p:cNvSpPr>
            <a:spLocks noGrp="1"/>
          </p:cNvSpPr>
          <p:nvPr>
            <p:ph type="title"/>
          </p:nvPr>
        </p:nvSpPr>
        <p:spPr>
          <a:xfrm>
            <a:off x="0" y="0"/>
            <a:ext cx="10515600" cy="1325563"/>
          </a:xfrm>
        </p:spPr>
        <p:txBody>
          <a:bodyPr/>
          <a:lstStyle/>
          <a:p>
            <a:r>
              <a:rPr lang="en-US" dirty="0"/>
              <a:t>  Methods</a:t>
            </a:r>
          </a:p>
        </p:txBody>
      </p:sp>
      <p:graphicFrame>
        <p:nvGraphicFramePr>
          <p:cNvPr id="9" name="Text Placeholder 6">
            <a:extLst>
              <a:ext uri="{FF2B5EF4-FFF2-40B4-BE49-F238E27FC236}">
                <a16:creationId xmlns:a16="http://schemas.microsoft.com/office/drawing/2014/main" id="{9B587BA9-816A-7DC2-9EF2-B94E7834A53C}"/>
              </a:ext>
            </a:extLst>
          </p:cNvPr>
          <p:cNvGraphicFramePr/>
          <p:nvPr>
            <p:extLst>
              <p:ext uri="{D42A27DB-BD31-4B8C-83A1-F6EECF244321}">
                <p14:modId xmlns:p14="http://schemas.microsoft.com/office/powerpoint/2010/main" val="2191068902"/>
              </p:ext>
            </p:extLst>
          </p:nvPr>
        </p:nvGraphicFramePr>
        <p:xfrm>
          <a:off x="-5542" y="1440916"/>
          <a:ext cx="9149542" cy="5346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7947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C547-48AF-B3F1-A2FD-9794F0FAA2BB}"/>
              </a:ext>
            </a:extLst>
          </p:cNvPr>
          <p:cNvSpPr>
            <a:spLocks noGrp="1"/>
          </p:cNvSpPr>
          <p:nvPr>
            <p:ph type="title"/>
          </p:nvPr>
        </p:nvSpPr>
        <p:spPr>
          <a:xfrm>
            <a:off x="0" y="35963"/>
            <a:ext cx="10515600" cy="1325563"/>
          </a:xfrm>
        </p:spPr>
        <p:txBody>
          <a:bodyPr/>
          <a:lstStyle/>
          <a:p>
            <a:r>
              <a:rPr lang="en-US" dirty="0"/>
              <a:t>  Eligibility criteria</a:t>
            </a:r>
          </a:p>
        </p:txBody>
      </p:sp>
      <p:grpSp>
        <p:nvGrpSpPr>
          <p:cNvPr id="7" name="Group 6">
            <a:extLst>
              <a:ext uri="{FF2B5EF4-FFF2-40B4-BE49-F238E27FC236}">
                <a16:creationId xmlns:a16="http://schemas.microsoft.com/office/drawing/2014/main" id="{D40A3EFB-3C55-7938-FA13-B32A1004D7C3}"/>
              </a:ext>
            </a:extLst>
          </p:cNvPr>
          <p:cNvGrpSpPr/>
          <p:nvPr/>
        </p:nvGrpSpPr>
        <p:grpSpPr>
          <a:xfrm>
            <a:off x="509959" y="2033837"/>
            <a:ext cx="8124080" cy="4448026"/>
            <a:chOff x="2033959" y="2033837"/>
            <a:chExt cx="8124080" cy="4448026"/>
          </a:xfrm>
        </p:grpSpPr>
        <p:sp>
          <p:nvSpPr>
            <p:cNvPr id="8" name="Freeform: Shape 7">
              <a:extLst>
                <a:ext uri="{FF2B5EF4-FFF2-40B4-BE49-F238E27FC236}">
                  <a16:creationId xmlns:a16="http://schemas.microsoft.com/office/drawing/2014/main" id="{E9095078-9EE6-BCAE-AE64-5503B88619DA}"/>
                </a:ext>
              </a:extLst>
            </p:cNvPr>
            <p:cNvSpPr/>
            <p:nvPr/>
          </p:nvSpPr>
          <p:spPr>
            <a:xfrm>
              <a:off x="7934027" y="3871864"/>
              <a:ext cx="385985" cy="1690985"/>
            </a:xfrm>
            <a:custGeom>
              <a:avLst/>
              <a:gdLst/>
              <a:ahLst/>
              <a:cxnLst/>
              <a:rect l="0" t="0" r="0" b="0"/>
              <a:pathLst>
                <a:path>
                  <a:moveTo>
                    <a:pt x="385985" y="0"/>
                  </a:moveTo>
                  <a:lnTo>
                    <a:pt x="385985" y="1690985"/>
                  </a:lnTo>
                  <a:lnTo>
                    <a:pt x="0" y="169098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28B43E64-C304-3D9D-70C8-F7157A74F3F0}"/>
                </a:ext>
              </a:extLst>
            </p:cNvPr>
            <p:cNvSpPr/>
            <p:nvPr/>
          </p:nvSpPr>
          <p:spPr>
            <a:xfrm>
              <a:off x="2033959" y="2033837"/>
              <a:ext cx="3676054"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algn="ctr" defTabSz="1066813">
                <a:lnSpc>
                  <a:spcPct val="90000"/>
                </a:lnSpc>
                <a:spcBef>
                  <a:spcPct val="0"/>
                </a:spcBef>
                <a:spcAft>
                  <a:spcPct val="35000"/>
                </a:spcAft>
              </a:pPr>
              <a:r>
                <a:rPr lang="en-US" sz="2400"/>
                <a:t>Manage or coordinate evidence-based interventions delivered by staff or volunteers</a:t>
              </a:r>
            </a:p>
          </p:txBody>
        </p:sp>
        <p:sp>
          <p:nvSpPr>
            <p:cNvPr id="10" name="Freeform: Shape 9">
              <a:extLst>
                <a:ext uri="{FF2B5EF4-FFF2-40B4-BE49-F238E27FC236}">
                  <a16:creationId xmlns:a16="http://schemas.microsoft.com/office/drawing/2014/main" id="{966D5A05-CF63-F606-5302-1928FBC5A891}"/>
                </a:ext>
              </a:extLst>
            </p:cNvPr>
            <p:cNvSpPr/>
            <p:nvPr/>
          </p:nvSpPr>
          <p:spPr>
            <a:xfrm>
              <a:off x="6481985" y="2033837"/>
              <a:ext cx="3676054"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algn="ctr" defTabSz="1066813">
                <a:lnSpc>
                  <a:spcPct val="90000"/>
                </a:lnSpc>
                <a:spcBef>
                  <a:spcPct val="0"/>
                </a:spcBef>
                <a:spcAft>
                  <a:spcPct val="35000"/>
                </a:spcAft>
              </a:pPr>
              <a:r>
                <a:rPr lang="en-US" sz="2400"/>
                <a:t>Conduct community-engaged research to integrate evidence-based interventions</a:t>
              </a:r>
            </a:p>
          </p:txBody>
        </p:sp>
        <p:sp>
          <p:nvSpPr>
            <p:cNvPr id="11" name="Freeform: Shape 10">
              <a:extLst>
                <a:ext uri="{FF2B5EF4-FFF2-40B4-BE49-F238E27FC236}">
                  <a16:creationId xmlns:a16="http://schemas.microsoft.com/office/drawing/2014/main" id="{3154B684-2F6F-32E9-830C-D957451CC9E2}"/>
                </a:ext>
              </a:extLst>
            </p:cNvPr>
            <p:cNvSpPr/>
            <p:nvPr/>
          </p:nvSpPr>
          <p:spPr>
            <a:xfrm>
              <a:off x="4257972" y="4643836"/>
              <a:ext cx="3676054"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algn="ctr" defTabSz="1066813">
                <a:lnSpc>
                  <a:spcPct val="90000"/>
                </a:lnSpc>
                <a:spcBef>
                  <a:spcPct val="0"/>
                </a:spcBef>
                <a:spcAft>
                  <a:spcPct val="35000"/>
                </a:spcAft>
              </a:pPr>
              <a:r>
                <a:rPr lang="en-US" sz="2400"/>
                <a:t>Outcomes: physical activity, nutrition, or tobacco use patterns/practices</a:t>
              </a:r>
            </a:p>
          </p:txBody>
        </p:sp>
      </p:grpSp>
      <p:sp>
        <p:nvSpPr>
          <p:cNvPr id="12" name="Freeform: Shape 11">
            <a:extLst>
              <a:ext uri="{FF2B5EF4-FFF2-40B4-BE49-F238E27FC236}">
                <a16:creationId xmlns:a16="http://schemas.microsoft.com/office/drawing/2014/main" id="{DB17611C-2EB7-8610-30CC-36E14239D787}"/>
              </a:ext>
            </a:extLst>
          </p:cNvPr>
          <p:cNvSpPr/>
          <p:nvPr/>
        </p:nvSpPr>
        <p:spPr>
          <a:xfrm flipH="1">
            <a:off x="2346066" y="3901434"/>
            <a:ext cx="385985" cy="1690985"/>
          </a:xfrm>
          <a:custGeom>
            <a:avLst/>
            <a:gdLst/>
            <a:ahLst/>
            <a:cxnLst/>
            <a:rect l="0" t="0" r="0" b="0"/>
            <a:pathLst>
              <a:path>
                <a:moveTo>
                  <a:pt x="385985" y="0"/>
                </a:moveTo>
                <a:lnTo>
                  <a:pt x="385985" y="1690985"/>
                </a:lnTo>
                <a:lnTo>
                  <a:pt x="0" y="169098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1757235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85DEF-B99D-988F-4ABB-B06BF1D33268}"/>
              </a:ext>
            </a:extLst>
          </p:cNvPr>
          <p:cNvSpPr>
            <a:spLocks noGrp="1"/>
          </p:cNvSpPr>
          <p:nvPr>
            <p:ph type="title"/>
          </p:nvPr>
        </p:nvSpPr>
        <p:spPr>
          <a:xfrm>
            <a:off x="0" y="0"/>
            <a:ext cx="8657261" cy="1325563"/>
          </a:xfrm>
        </p:spPr>
        <p:txBody>
          <a:bodyPr anchor="ctr">
            <a:normAutofit/>
          </a:bodyPr>
          <a:lstStyle/>
          <a:p>
            <a:r>
              <a:rPr lang="en-US" dirty="0"/>
              <a:t>Semi-Structured Interview Questions</a:t>
            </a:r>
          </a:p>
        </p:txBody>
      </p:sp>
      <p:grpSp>
        <p:nvGrpSpPr>
          <p:cNvPr id="3" name="Group 2">
            <a:extLst>
              <a:ext uri="{FF2B5EF4-FFF2-40B4-BE49-F238E27FC236}">
                <a16:creationId xmlns:a16="http://schemas.microsoft.com/office/drawing/2014/main" id="{5A835C65-F26D-77D4-4332-8EA7252B248F}"/>
              </a:ext>
            </a:extLst>
          </p:cNvPr>
          <p:cNvGrpSpPr/>
          <p:nvPr/>
        </p:nvGrpSpPr>
        <p:grpSpPr>
          <a:xfrm>
            <a:off x="37888" y="1827751"/>
            <a:ext cx="9116745" cy="4835107"/>
            <a:chOff x="37888" y="1827751"/>
            <a:chExt cx="9116745" cy="4835107"/>
          </a:xfrm>
        </p:grpSpPr>
        <p:sp>
          <p:nvSpPr>
            <p:cNvPr id="4" name="Freeform: Shape 3">
              <a:extLst>
                <a:ext uri="{FF2B5EF4-FFF2-40B4-BE49-F238E27FC236}">
                  <a16:creationId xmlns:a16="http://schemas.microsoft.com/office/drawing/2014/main" id="{D0FB69DC-379C-3AE8-4662-DA62720320B7}"/>
                </a:ext>
              </a:extLst>
            </p:cNvPr>
            <p:cNvSpPr/>
            <p:nvPr/>
          </p:nvSpPr>
          <p:spPr>
            <a:xfrm>
              <a:off x="2377440" y="1876257"/>
              <a:ext cx="6766560" cy="822960"/>
            </a:xfrm>
            <a:custGeom>
              <a:avLst/>
              <a:gdLst>
                <a:gd name="connsiteX0" fmla="*/ 123979 w 743862"/>
                <a:gd name="connsiteY0" fmla="*/ 0 h 6676685"/>
                <a:gd name="connsiteX1" fmla="*/ 619883 w 743862"/>
                <a:gd name="connsiteY1" fmla="*/ 0 h 6676685"/>
                <a:gd name="connsiteX2" fmla="*/ 743862 w 743862"/>
                <a:gd name="connsiteY2" fmla="*/ 123979 h 6676685"/>
                <a:gd name="connsiteX3" fmla="*/ 743862 w 743862"/>
                <a:gd name="connsiteY3" fmla="*/ 6676685 h 6676685"/>
                <a:gd name="connsiteX4" fmla="*/ 743862 w 743862"/>
                <a:gd name="connsiteY4" fmla="*/ 6676685 h 6676685"/>
                <a:gd name="connsiteX5" fmla="*/ 0 w 743862"/>
                <a:gd name="connsiteY5" fmla="*/ 6676685 h 6676685"/>
                <a:gd name="connsiteX6" fmla="*/ 0 w 743862"/>
                <a:gd name="connsiteY6" fmla="*/ 6676685 h 6676685"/>
                <a:gd name="connsiteX7" fmla="*/ 0 w 743862"/>
                <a:gd name="connsiteY7" fmla="*/ 123979 h 6676685"/>
                <a:gd name="connsiteX8" fmla="*/ 123979 w 743862"/>
                <a:gd name="connsiteY8" fmla="*/ 0 h 667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862" h="6676685">
                  <a:moveTo>
                    <a:pt x="743862" y="1112802"/>
                  </a:moveTo>
                  <a:lnTo>
                    <a:pt x="743862" y="5563883"/>
                  </a:lnTo>
                  <a:cubicBezTo>
                    <a:pt x="743862" y="6178467"/>
                    <a:pt x="737678" y="6676681"/>
                    <a:pt x="730049" y="6676681"/>
                  </a:cubicBezTo>
                  <a:lnTo>
                    <a:pt x="0" y="6676681"/>
                  </a:lnTo>
                  <a:lnTo>
                    <a:pt x="0" y="6676681"/>
                  </a:lnTo>
                  <a:lnTo>
                    <a:pt x="0" y="4"/>
                  </a:lnTo>
                  <a:lnTo>
                    <a:pt x="0" y="4"/>
                  </a:lnTo>
                  <a:lnTo>
                    <a:pt x="730049" y="4"/>
                  </a:lnTo>
                  <a:cubicBezTo>
                    <a:pt x="737678" y="4"/>
                    <a:pt x="743862" y="498218"/>
                    <a:pt x="743862" y="1112802"/>
                  </a:cubicBez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1921" tIns="97272" rIns="158232" bIns="97273" numCol="1" spcCol="1270" anchor="ctr" anchorCtr="0">
              <a:noAutofit/>
            </a:bodyPr>
            <a:lstStyle/>
            <a:p>
              <a:pPr marL="114300" lvl="1" indent="-114300" algn="l" defTabSz="533400">
                <a:lnSpc>
                  <a:spcPct val="90000"/>
                </a:lnSpc>
                <a:spcBef>
                  <a:spcPct val="0"/>
                </a:spcBef>
                <a:spcAft>
                  <a:spcPct val="15000"/>
                </a:spcAft>
                <a:buChar char="•"/>
              </a:pPr>
              <a:r>
                <a:rPr lang="en-US" sz="1500" kern="1200" dirty="0"/>
                <a:t>What challenges have you experienced in getting staff or delivery settings to agree to deliver these interventions?</a:t>
              </a:r>
            </a:p>
          </p:txBody>
        </p:sp>
        <p:sp>
          <p:nvSpPr>
            <p:cNvPr id="6" name="Freeform: Shape 5">
              <a:extLst>
                <a:ext uri="{FF2B5EF4-FFF2-40B4-BE49-F238E27FC236}">
                  <a16:creationId xmlns:a16="http://schemas.microsoft.com/office/drawing/2014/main" id="{B5E7521F-A4AE-4EAA-9D0A-CCA1ACC62497}"/>
                </a:ext>
              </a:extLst>
            </p:cNvPr>
            <p:cNvSpPr/>
            <p:nvPr/>
          </p:nvSpPr>
          <p:spPr>
            <a:xfrm>
              <a:off x="37888" y="1827751"/>
              <a:ext cx="2423159" cy="929828"/>
            </a:xfrm>
            <a:custGeom>
              <a:avLst/>
              <a:gdLst>
                <a:gd name="connsiteX0" fmla="*/ 0 w 2423159"/>
                <a:gd name="connsiteY0" fmla="*/ 154974 h 929828"/>
                <a:gd name="connsiteX1" fmla="*/ 154974 w 2423159"/>
                <a:gd name="connsiteY1" fmla="*/ 0 h 929828"/>
                <a:gd name="connsiteX2" fmla="*/ 2268185 w 2423159"/>
                <a:gd name="connsiteY2" fmla="*/ 0 h 929828"/>
                <a:gd name="connsiteX3" fmla="*/ 2423159 w 2423159"/>
                <a:gd name="connsiteY3" fmla="*/ 154974 h 929828"/>
                <a:gd name="connsiteX4" fmla="*/ 2423159 w 2423159"/>
                <a:gd name="connsiteY4" fmla="*/ 774854 h 929828"/>
                <a:gd name="connsiteX5" fmla="*/ 2268185 w 2423159"/>
                <a:gd name="connsiteY5" fmla="*/ 929828 h 929828"/>
                <a:gd name="connsiteX6" fmla="*/ 154974 w 2423159"/>
                <a:gd name="connsiteY6" fmla="*/ 929828 h 929828"/>
                <a:gd name="connsiteX7" fmla="*/ 0 w 2423159"/>
                <a:gd name="connsiteY7" fmla="*/ 774854 h 929828"/>
                <a:gd name="connsiteX8" fmla="*/ 0 w 2423159"/>
                <a:gd name="connsiteY8" fmla="*/ 154974 h 9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3159" h="929828">
                  <a:moveTo>
                    <a:pt x="0" y="154974"/>
                  </a:moveTo>
                  <a:cubicBezTo>
                    <a:pt x="0" y="69384"/>
                    <a:pt x="69384" y="0"/>
                    <a:pt x="154974" y="0"/>
                  </a:cubicBezTo>
                  <a:lnTo>
                    <a:pt x="2268185" y="0"/>
                  </a:lnTo>
                  <a:cubicBezTo>
                    <a:pt x="2353775" y="0"/>
                    <a:pt x="2423159" y="69384"/>
                    <a:pt x="2423159" y="154974"/>
                  </a:cubicBezTo>
                  <a:lnTo>
                    <a:pt x="2423159" y="774854"/>
                  </a:lnTo>
                  <a:cubicBezTo>
                    <a:pt x="2423159" y="860444"/>
                    <a:pt x="2353775" y="929828"/>
                    <a:pt x="2268185" y="929828"/>
                  </a:cubicBezTo>
                  <a:lnTo>
                    <a:pt x="154974" y="929828"/>
                  </a:lnTo>
                  <a:cubicBezTo>
                    <a:pt x="69384" y="929828"/>
                    <a:pt x="0" y="860444"/>
                    <a:pt x="0" y="774854"/>
                  </a:cubicBezTo>
                  <a:lnTo>
                    <a:pt x="0" y="15497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36830" tIns="91110" rIns="136830" bIns="91110" numCol="1" spcCol="1270" anchor="ctr" anchorCtr="0">
              <a:noAutofit/>
            </a:bodyPr>
            <a:lstStyle/>
            <a:p>
              <a:pPr marL="0" lvl="0" indent="0" algn="ctr" defTabSz="1066800">
                <a:lnSpc>
                  <a:spcPct val="90000"/>
                </a:lnSpc>
                <a:spcBef>
                  <a:spcPct val="0"/>
                </a:spcBef>
                <a:spcAft>
                  <a:spcPct val="35000"/>
                </a:spcAft>
                <a:buNone/>
              </a:pPr>
              <a:r>
                <a:rPr lang="en-US" sz="2400" kern="1200" dirty="0"/>
                <a:t>Adoption</a:t>
              </a:r>
            </a:p>
          </p:txBody>
        </p:sp>
        <p:sp>
          <p:nvSpPr>
            <p:cNvPr id="7" name="Freeform: Shape 6">
              <a:extLst>
                <a:ext uri="{FF2B5EF4-FFF2-40B4-BE49-F238E27FC236}">
                  <a16:creationId xmlns:a16="http://schemas.microsoft.com/office/drawing/2014/main" id="{BA764964-9B09-E323-7517-65A5C46771A0}"/>
                </a:ext>
              </a:extLst>
            </p:cNvPr>
            <p:cNvSpPr/>
            <p:nvPr/>
          </p:nvSpPr>
          <p:spPr>
            <a:xfrm>
              <a:off x="2377440" y="2852577"/>
              <a:ext cx="6766560" cy="822960"/>
            </a:xfrm>
            <a:custGeom>
              <a:avLst/>
              <a:gdLst>
                <a:gd name="connsiteX0" fmla="*/ 123979 w 743862"/>
                <a:gd name="connsiteY0" fmla="*/ 0 h 6683116"/>
                <a:gd name="connsiteX1" fmla="*/ 619883 w 743862"/>
                <a:gd name="connsiteY1" fmla="*/ 0 h 6683116"/>
                <a:gd name="connsiteX2" fmla="*/ 743862 w 743862"/>
                <a:gd name="connsiteY2" fmla="*/ 123979 h 6683116"/>
                <a:gd name="connsiteX3" fmla="*/ 743862 w 743862"/>
                <a:gd name="connsiteY3" fmla="*/ 6683116 h 6683116"/>
                <a:gd name="connsiteX4" fmla="*/ 743862 w 743862"/>
                <a:gd name="connsiteY4" fmla="*/ 6683116 h 6683116"/>
                <a:gd name="connsiteX5" fmla="*/ 0 w 743862"/>
                <a:gd name="connsiteY5" fmla="*/ 6683116 h 6683116"/>
                <a:gd name="connsiteX6" fmla="*/ 0 w 743862"/>
                <a:gd name="connsiteY6" fmla="*/ 6683116 h 6683116"/>
                <a:gd name="connsiteX7" fmla="*/ 0 w 743862"/>
                <a:gd name="connsiteY7" fmla="*/ 123979 h 6683116"/>
                <a:gd name="connsiteX8" fmla="*/ 123979 w 743862"/>
                <a:gd name="connsiteY8" fmla="*/ 0 h 668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862" h="6683116">
                  <a:moveTo>
                    <a:pt x="743862" y="1113874"/>
                  </a:moveTo>
                  <a:lnTo>
                    <a:pt x="743862" y="5569242"/>
                  </a:lnTo>
                  <a:cubicBezTo>
                    <a:pt x="743862" y="6184418"/>
                    <a:pt x="737684" y="6683112"/>
                    <a:pt x="730063" y="6683112"/>
                  </a:cubicBezTo>
                  <a:lnTo>
                    <a:pt x="0" y="6683112"/>
                  </a:lnTo>
                  <a:lnTo>
                    <a:pt x="0" y="6683112"/>
                  </a:lnTo>
                  <a:lnTo>
                    <a:pt x="0" y="4"/>
                  </a:lnTo>
                  <a:lnTo>
                    <a:pt x="0" y="4"/>
                  </a:lnTo>
                  <a:lnTo>
                    <a:pt x="730063" y="4"/>
                  </a:lnTo>
                  <a:cubicBezTo>
                    <a:pt x="737684" y="4"/>
                    <a:pt x="743862" y="498698"/>
                    <a:pt x="743862" y="1113874"/>
                  </a:cubicBezTo>
                  <a:close/>
                </a:path>
              </a:pathLst>
            </a:cu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1920" tIns="97272" rIns="158232" bIns="97272"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Did you experience challenges in ensuring that these interventions were delivered with fidelity to the core components?</a:t>
              </a:r>
            </a:p>
            <a:p>
              <a:pPr marL="114300" lvl="1" indent="-114300" algn="l" defTabSz="666750">
                <a:lnSpc>
                  <a:spcPct val="90000"/>
                </a:lnSpc>
                <a:spcBef>
                  <a:spcPct val="0"/>
                </a:spcBef>
                <a:spcAft>
                  <a:spcPct val="15000"/>
                </a:spcAft>
                <a:buChar char="•"/>
              </a:pPr>
              <a:r>
                <a:rPr lang="en-US" sz="1500" kern="1200" dirty="0"/>
                <a:t>What about challenges with the resources required to deliver these interventions?</a:t>
              </a:r>
            </a:p>
          </p:txBody>
        </p:sp>
        <p:sp>
          <p:nvSpPr>
            <p:cNvPr id="8" name="Freeform: Shape 7">
              <a:extLst>
                <a:ext uri="{FF2B5EF4-FFF2-40B4-BE49-F238E27FC236}">
                  <a16:creationId xmlns:a16="http://schemas.microsoft.com/office/drawing/2014/main" id="{D3A2F101-EB18-DFF0-9A96-F9AF0FAC614D}"/>
                </a:ext>
              </a:extLst>
            </p:cNvPr>
            <p:cNvSpPr/>
            <p:nvPr/>
          </p:nvSpPr>
          <p:spPr>
            <a:xfrm>
              <a:off x="37888" y="2804071"/>
              <a:ext cx="2418569" cy="929828"/>
            </a:xfrm>
            <a:custGeom>
              <a:avLst/>
              <a:gdLst>
                <a:gd name="connsiteX0" fmla="*/ 0 w 2418569"/>
                <a:gd name="connsiteY0" fmla="*/ 154974 h 929828"/>
                <a:gd name="connsiteX1" fmla="*/ 154974 w 2418569"/>
                <a:gd name="connsiteY1" fmla="*/ 0 h 929828"/>
                <a:gd name="connsiteX2" fmla="*/ 2263595 w 2418569"/>
                <a:gd name="connsiteY2" fmla="*/ 0 h 929828"/>
                <a:gd name="connsiteX3" fmla="*/ 2418569 w 2418569"/>
                <a:gd name="connsiteY3" fmla="*/ 154974 h 929828"/>
                <a:gd name="connsiteX4" fmla="*/ 2418569 w 2418569"/>
                <a:gd name="connsiteY4" fmla="*/ 774854 h 929828"/>
                <a:gd name="connsiteX5" fmla="*/ 2263595 w 2418569"/>
                <a:gd name="connsiteY5" fmla="*/ 929828 h 929828"/>
                <a:gd name="connsiteX6" fmla="*/ 154974 w 2418569"/>
                <a:gd name="connsiteY6" fmla="*/ 929828 h 929828"/>
                <a:gd name="connsiteX7" fmla="*/ 0 w 2418569"/>
                <a:gd name="connsiteY7" fmla="*/ 774854 h 929828"/>
                <a:gd name="connsiteX8" fmla="*/ 0 w 2418569"/>
                <a:gd name="connsiteY8" fmla="*/ 154974 h 9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8569" h="929828">
                  <a:moveTo>
                    <a:pt x="0" y="154974"/>
                  </a:moveTo>
                  <a:cubicBezTo>
                    <a:pt x="0" y="69384"/>
                    <a:pt x="69384" y="0"/>
                    <a:pt x="154974" y="0"/>
                  </a:cubicBezTo>
                  <a:lnTo>
                    <a:pt x="2263595" y="0"/>
                  </a:lnTo>
                  <a:cubicBezTo>
                    <a:pt x="2349185" y="0"/>
                    <a:pt x="2418569" y="69384"/>
                    <a:pt x="2418569" y="154974"/>
                  </a:cubicBezTo>
                  <a:lnTo>
                    <a:pt x="2418569" y="774854"/>
                  </a:lnTo>
                  <a:cubicBezTo>
                    <a:pt x="2418569" y="860444"/>
                    <a:pt x="2349185" y="929828"/>
                    <a:pt x="2263595" y="929828"/>
                  </a:cubicBezTo>
                  <a:lnTo>
                    <a:pt x="154974" y="929828"/>
                  </a:lnTo>
                  <a:cubicBezTo>
                    <a:pt x="69384" y="929828"/>
                    <a:pt x="0" y="860444"/>
                    <a:pt x="0" y="774854"/>
                  </a:cubicBezTo>
                  <a:lnTo>
                    <a:pt x="0" y="154974"/>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36830" tIns="91110" rIns="136830" bIns="91110" numCol="1" spcCol="1270" anchor="ctr" anchorCtr="0">
              <a:noAutofit/>
            </a:bodyPr>
            <a:lstStyle/>
            <a:p>
              <a:pPr marL="0" lvl="0" indent="0" algn="ctr" defTabSz="1066800">
                <a:lnSpc>
                  <a:spcPct val="90000"/>
                </a:lnSpc>
                <a:spcBef>
                  <a:spcPct val="0"/>
                </a:spcBef>
                <a:spcAft>
                  <a:spcPct val="35000"/>
                </a:spcAft>
                <a:buNone/>
              </a:pPr>
              <a:r>
                <a:rPr lang="en-US" sz="2400" kern="1200" dirty="0"/>
                <a:t>Implementation</a:t>
              </a:r>
            </a:p>
          </p:txBody>
        </p:sp>
        <p:sp>
          <p:nvSpPr>
            <p:cNvPr id="9" name="Freeform: Shape 8">
              <a:extLst>
                <a:ext uri="{FF2B5EF4-FFF2-40B4-BE49-F238E27FC236}">
                  <a16:creationId xmlns:a16="http://schemas.microsoft.com/office/drawing/2014/main" id="{45D1F4AF-99C5-9BA0-3B70-0AEB1FA6C9BE}"/>
                </a:ext>
              </a:extLst>
            </p:cNvPr>
            <p:cNvSpPr/>
            <p:nvPr/>
          </p:nvSpPr>
          <p:spPr>
            <a:xfrm>
              <a:off x="2388073" y="3830004"/>
              <a:ext cx="6766560" cy="822960"/>
            </a:xfrm>
            <a:custGeom>
              <a:avLst/>
              <a:gdLst>
                <a:gd name="connsiteX0" fmla="*/ 123979 w 743862"/>
                <a:gd name="connsiteY0" fmla="*/ 0 h 5825584"/>
                <a:gd name="connsiteX1" fmla="*/ 619883 w 743862"/>
                <a:gd name="connsiteY1" fmla="*/ 0 h 5825584"/>
                <a:gd name="connsiteX2" fmla="*/ 743862 w 743862"/>
                <a:gd name="connsiteY2" fmla="*/ 123979 h 5825584"/>
                <a:gd name="connsiteX3" fmla="*/ 743862 w 743862"/>
                <a:gd name="connsiteY3" fmla="*/ 5825584 h 5825584"/>
                <a:gd name="connsiteX4" fmla="*/ 743862 w 743862"/>
                <a:gd name="connsiteY4" fmla="*/ 5825584 h 5825584"/>
                <a:gd name="connsiteX5" fmla="*/ 0 w 743862"/>
                <a:gd name="connsiteY5" fmla="*/ 5825584 h 5825584"/>
                <a:gd name="connsiteX6" fmla="*/ 0 w 743862"/>
                <a:gd name="connsiteY6" fmla="*/ 5825584 h 5825584"/>
                <a:gd name="connsiteX7" fmla="*/ 0 w 743862"/>
                <a:gd name="connsiteY7" fmla="*/ 123979 h 5825584"/>
                <a:gd name="connsiteX8" fmla="*/ 123979 w 743862"/>
                <a:gd name="connsiteY8" fmla="*/ 0 h 582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862" h="5825584">
                  <a:moveTo>
                    <a:pt x="743862" y="970949"/>
                  </a:moveTo>
                  <a:lnTo>
                    <a:pt x="743862" y="4854635"/>
                  </a:lnTo>
                  <a:cubicBezTo>
                    <a:pt x="743862" y="5390875"/>
                    <a:pt x="736774" y="5825580"/>
                    <a:pt x="728031" y="5825580"/>
                  </a:cubicBezTo>
                  <a:lnTo>
                    <a:pt x="0" y="5825580"/>
                  </a:lnTo>
                  <a:lnTo>
                    <a:pt x="0" y="5825580"/>
                  </a:lnTo>
                  <a:lnTo>
                    <a:pt x="0" y="4"/>
                  </a:lnTo>
                  <a:lnTo>
                    <a:pt x="0" y="4"/>
                  </a:lnTo>
                  <a:lnTo>
                    <a:pt x="728031" y="4"/>
                  </a:lnTo>
                  <a:cubicBezTo>
                    <a:pt x="736774" y="4"/>
                    <a:pt x="743862" y="434709"/>
                    <a:pt x="743862" y="970949"/>
                  </a:cubicBezTo>
                  <a:close/>
                </a:path>
              </a:pathLst>
            </a:custGeom>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9530" tIns="61077" rIns="85842" bIns="61077" numCol="1" spcCol="1270" anchor="ctr" anchorCtr="0">
              <a:noAutofit/>
            </a:bodyPr>
            <a:lstStyle/>
            <a:p>
              <a:pPr marL="114300" lvl="1" indent="-114300" algn="l" defTabSz="577850">
                <a:lnSpc>
                  <a:spcPct val="90000"/>
                </a:lnSpc>
                <a:spcBef>
                  <a:spcPct val="0"/>
                </a:spcBef>
                <a:spcAft>
                  <a:spcPct val="15000"/>
                </a:spcAft>
                <a:buChar char="•"/>
              </a:pPr>
              <a:r>
                <a:rPr lang="en-US" sz="1500" kern="1200" dirty="0"/>
                <a:t>Once these interventions were implemented, did you have any challenges in recruiting the priority population?</a:t>
              </a:r>
            </a:p>
          </p:txBody>
        </p:sp>
        <p:sp>
          <p:nvSpPr>
            <p:cNvPr id="10" name="Freeform: Shape 9">
              <a:extLst>
                <a:ext uri="{FF2B5EF4-FFF2-40B4-BE49-F238E27FC236}">
                  <a16:creationId xmlns:a16="http://schemas.microsoft.com/office/drawing/2014/main" id="{026A2B65-CD5A-9856-6EB7-75A834A3BAD4}"/>
                </a:ext>
              </a:extLst>
            </p:cNvPr>
            <p:cNvSpPr/>
            <p:nvPr/>
          </p:nvSpPr>
          <p:spPr>
            <a:xfrm>
              <a:off x="37888" y="3780390"/>
              <a:ext cx="2423160" cy="929828"/>
            </a:xfrm>
            <a:custGeom>
              <a:avLst/>
              <a:gdLst>
                <a:gd name="connsiteX0" fmla="*/ 0 w 3276891"/>
                <a:gd name="connsiteY0" fmla="*/ 154974 h 929828"/>
                <a:gd name="connsiteX1" fmla="*/ 154974 w 3276891"/>
                <a:gd name="connsiteY1" fmla="*/ 0 h 929828"/>
                <a:gd name="connsiteX2" fmla="*/ 3121917 w 3276891"/>
                <a:gd name="connsiteY2" fmla="*/ 0 h 929828"/>
                <a:gd name="connsiteX3" fmla="*/ 3276891 w 3276891"/>
                <a:gd name="connsiteY3" fmla="*/ 154974 h 929828"/>
                <a:gd name="connsiteX4" fmla="*/ 3276891 w 3276891"/>
                <a:gd name="connsiteY4" fmla="*/ 774854 h 929828"/>
                <a:gd name="connsiteX5" fmla="*/ 3121917 w 3276891"/>
                <a:gd name="connsiteY5" fmla="*/ 929828 h 929828"/>
                <a:gd name="connsiteX6" fmla="*/ 154974 w 3276891"/>
                <a:gd name="connsiteY6" fmla="*/ 929828 h 929828"/>
                <a:gd name="connsiteX7" fmla="*/ 0 w 3276891"/>
                <a:gd name="connsiteY7" fmla="*/ 774854 h 929828"/>
                <a:gd name="connsiteX8" fmla="*/ 0 w 3276891"/>
                <a:gd name="connsiteY8" fmla="*/ 154974 h 9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891" h="929828">
                  <a:moveTo>
                    <a:pt x="0" y="154974"/>
                  </a:moveTo>
                  <a:cubicBezTo>
                    <a:pt x="0" y="69384"/>
                    <a:pt x="69384" y="0"/>
                    <a:pt x="154974" y="0"/>
                  </a:cubicBezTo>
                  <a:lnTo>
                    <a:pt x="3121917" y="0"/>
                  </a:lnTo>
                  <a:cubicBezTo>
                    <a:pt x="3207507" y="0"/>
                    <a:pt x="3276891" y="69384"/>
                    <a:pt x="3276891" y="154974"/>
                  </a:cubicBezTo>
                  <a:lnTo>
                    <a:pt x="3276891" y="774854"/>
                  </a:lnTo>
                  <a:cubicBezTo>
                    <a:pt x="3276891" y="860444"/>
                    <a:pt x="3207507" y="929828"/>
                    <a:pt x="3121917" y="929828"/>
                  </a:cubicBezTo>
                  <a:lnTo>
                    <a:pt x="154974" y="929828"/>
                  </a:lnTo>
                  <a:cubicBezTo>
                    <a:pt x="69384" y="929828"/>
                    <a:pt x="0" y="860444"/>
                    <a:pt x="0" y="774854"/>
                  </a:cubicBezTo>
                  <a:lnTo>
                    <a:pt x="0" y="154974"/>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36830" tIns="91110" rIns="136830" bIns="91110" numCol="1" spcCol="1270" anchor="ctr" anchorCtr="0">
              <a:noAutofit/>
            </a:bodyPr>
            <a:lstStyle/>
            <a:p>
              <a:pPr marL="0" lvl="0" indent="0" algn="ctr" defTabSz="1066800">
                <a:lnSpc>
                  <a:spcPct val="90000"/>
                </a:lnSpc>
                <a:spcBef>
                  <a:spcPct val="0"/>
                </a:spcBef>
                <a:spcAft>
                  <a:spcPct val="35000"/>
                </a:spcAft>
                <a:buNone/>
              </a:pPr>
              <a:r>
                <a:rPr lang="en-US" sz="2400" kern="1200"/>
                <a:t>Reach</a:t>
              </a:r>
            </a:p>
          </p:txBody>
        </p:sp>
        <p:sp>
          <p:nvSpPr>
            <p:cNvPr id="11" name="Freeform: Shape 10">
              <a:extLst>
                <a:ext uri="{FF2B5EF4-FFF2-40B4-BE49-F238E27FC236}">
                  <a16:creationId xmlns:a16="http://schemas.microsoft.com/office/drawing/2014/main" id="{1802FEFA-3047-52F4-3CE7-18B915A4705F}"/>
                </a:ext>
              </a:extLst>
            </p:cNvPr>
            <p:cNvSpPr/>
            <p:nvPr/>
          </p:nvSpPr>
          <p:spPr>
            <a:xfrm>
              <a:off x="2388073" y="4816028"/>
              <a:ext cx="6766560" cy="822960"/>
            </a:xfrm>
            <a:custGeom>
              <a:avLst/>
              <a:gdLst>
                <a:gd name="connsiteX0" fmla="*/ 123979 w 743862"/>
                <a:gd name="connsiteY0" fmla="*/ 0 h 5825584"/>
                <a:gd name="connsiteX1" fmla="*/ 619883 w 743862"/>
                <a:gd name="connsiteY1" fmla="*/ 0 h 5825584"/>
                <a:gd name="connsiteX2" fmla="*/ 743862 w 743862"/>
                <a:gd name="connsiteY2" fmla="*/ 123979 h 5825584"/>
                <a:gd name="connsiteX3" fmla="*/ 743862 w 743862"/>
                <a:gd name="connsiteY3" fmla="*/ 5825584 h 5825584"/>
                <a:gd name="connsiteX4" fmla="*/ 743862 w 743862"/>
                <a:gd name="connsiteY4" fmla="*/ 5825584 h 5825584"/>
                <a:gd name="connsiteX5" fmla="*/ 0 w 743862"/>
                <a:gd name="connsiteY5" fmla="*/ 5825584 h 5825584"/>
                <a:gd name="connsiteX6" fmla="*/ 0 w 743862"/>
                <a:gd name="connsiteY6" fmla="*/ 5825584 h 5825584"/>
                <a:gd name="connsiteX7" fmla="*/ 0 w 743862"/>
                <a:gd name="connsiteY7" fmla="*/ 123979 h 5825584"/>
                <a:gd name="connsiteX8" fmla="*/ 123979 w 743862"/>
                <a:gd name="connsiteY8" fmla="*/ 0 h 582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862" h="5825584">
                  <a:moveTo>
                    <a:pt x="743862" y="970949"/>
                  </a:moveTo>
                  <a:lnTo>
                    <a:pt x="743862" y="4854635"/>
                  </a:lnTo>
                  <a:cubicBezTo>
                    <a:pt x="743862" y="5390875"/>
                    <a:pt x="736774" y="5825580"/>
                    <a:pt x="728031" y="5825580"/>
                  </a:cubicBezTo>
                  <a:lnTo>
                    <a:pt x="0" y="5825580"/>
                  </a:lnTo>
                  <a:lnTo>
                    <a:pt x="0" y="5825580"/>
                  </a:lnTo>
                  <a:lnTo>
                    <a:pt x="0" y="4"/>
                  </a:lnTo>
                  <a:lnTo>
                    <a:pt x="0" y="4"/>
                  </a:lnTo>
                  <a:lnTo>
                    <a:pt x="728031" y="4"/>
                  </a:lnTo>
                  <a:cubicBezTo>
                    <a:pt x="736774" y="4"/>
                    <a:pt x="743862" y="434709"/>
                    <a:pt x="743862" y="970949"/>
                  </a:cubicBez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9530" tIns="61077" rIns="85842" bIns="61077" numCol="1" spcCol="1270" anchor="ctr" anchorCtr="0">
              <a:noAutofit/>
            </a:bodyPr>
            <a:lstStyle/>
            <a:p>
              <a:pPr marL="114300" lvl="1" indent="-114300" algn="l" defTabSz="577850">
                <a:lnSpc>
                  <a:spcPct val="90000"/>
                </a:lnSpc>
                <a:spcBef>
                  <a:spcPct val="0"/>
                </a:spcBef>
                <a:spcAft>
                  <a:spcPct val="15000"/>
                </a:spcAft>
                <a:buChar char="•"/>
              </a:pPr>
              <a:r>
                <a:rPr lang="en-US" sz="1500" kern="1200" dirty="0"/>
                <a:t>Once the interventions were underway, were there any challenges with evaluation?</a:t>
              </a:r>
            </a:p>
          </p:txBody>
        </p:sp>
        <p:sp>
          <p:nvSpPr>
            <p:cNvPr id="12" name="Freeform: Shape 11">
              <a:extLst>
                <a:ext uri="{FF2B5EF4-FFF2-40B4-BE49-F238E27FC236}">
                  <a16:creationId xmlns:a16="http://schemas.microsoft.com/office/drawing/2014/main" id="{9A6C64D6-A61F-0630-3407-F02E6CBBAF06}"/>
                </a:ext>
              </a:extLst>
            </p:cNvPr>
            <p:cNvSpPr/>
            <p:nvPr/>
          </p:nvSpPr>
          <p:spPr>
            <a:xfrm>
              <a:off x="37888" y="4756710"/>
              <a:ext cx="2423160" cy="929828"/>
            </a:xfrm>
            <a:custGeom>
              <a:avLst/>
              <a:gdLst>
                <a:gd name="connsiteX0" fmla="*/ 0 w 3276891"/>
                <a:gd name="connsiteY0" fmla="*/ 154974 h 929828"/>
                <a:gd name="connsiteX1" fmla="*/ 154974 w 3276891"/>
                <a:gd name="connsiteY1" fmla="*/ 0 h 929828"/>
                <a:gd name="connsiteX2" fmla="*/ 3121917 w 3276891"/>
                <a:gd name="connsiteY2" fmla="*/ 0 h 929828"/>
                <a:gd name="connsiteX3" fmla="*/ 3276891 w 3276891"/>
                <a:gd name="connsiteY3" fmla="*/ 154974 h 929828"/>
                <a:gd name="connsiteX4" fmla="*/ 3276891 w 3276891"/>
                <a:gd name="connsiteY4" fmla="*/ 774854 h 929828"/>
                <a:gd name="connsiteX5" fmla="*/ 3121917 w 3276891"/>
                <a:gd name="connsiteY5" fmla="*/ 929828 h 929828"/>
                <a:gd name="connsiteX6" fmla="*/ 154974 w 3276891"/>
                <a:gd name="connsiteY6" fmla="*/ 929828 h 929828"/>
                <a:gd name="connsiteX7" fmla="*/ 0 w 3276891"/>
                <a:gd name="connsiteY7" fmla="*/ 774854 h 929828"/>
                <a:gd name="connsiteX8" fmla="*/ 0 w 3276891"/>
                <a:gd name="connsiteY8" fmla="*/ 154974 h 9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891" h="929828">
                  <a:moveTo>
                    <a:pt x="0" y="154974"/>
                  </a:moveTo>
                  <a:cubicBezTo>
                    <a:pt x="0" y="69384"/>
                    <a:pt x="69384" y="0"/>
                    <a:pt x="154974" y="0"/>
                  </a:cubicBezTo>
                  <a:lnTo>
                    <a:pt x="3121917" y="0"/>
                  </a:lnTo>
                  <a:cubicBezTo>
                    <a:pt x="3207507" y="0"/>
                    <a:pt x="3276891" y="69384"/>
                    <a:pt x="3276891" y="154974"/>
                  </a:cubicBezTo>
                  <a:lnTo>
                    <a:pt x="3276891" y="774854"/>
                  </a:lnTo>
                  <a:cubicBezTo>
                    <a:pt x="3276891" y="860444"/>
                    <a:pt x="3207507" y="929828"/>
                    <a:pt x="3121917" y="929828"/>
                  </a:cubicBezTo>
                  <a:lnTo>
                    <a:pt x="154974" y="929828"/>
                  </a:lnTo>
                  <a:cubicBezTo>
                    <a:pt x="69384" y="929828"/>
                    <a:pt x="0" y="860444"/>
                    <a:pt x="0" y="774854"/>
                  </a:cubicBezTo>
                  <a:lnTo>
                    <a:pt x="0" y="154974"/>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36830" tIns="91110" rIns="136830" bIns="91110" numCol="1" spcCol="1270" anchor="ctr" anchorCtr="0">
              <a:noAutofit/>
            </a:bodyPr>
            <a:lstStyle/>
            <a:p>
              <a:pPr marL="0" lvl="0" indent="0" algn="ctr" defTabSz="1066800">
                <a:lnSpc>
                  <a:spcPct val="90000"/>
                </a:lnSpc>
                <a:spcBef>
                  <a:spcPct val="0"/>
                </a:spcBef>
                <a:spcAft>
                  <a:spcPct val="35000"/>
                </a:spcAft>
                <a:buNone/>
              </a:pPr>
              <a:r>
                <a:rPr lang="en-US" sz="2400" kern="1200"/>
                <a:t>Effectiveness</a:t>
              </a:r>
            </a:p>
          </p:txBody>
        </p:sp>
        <p:sp>
          <p:nvSpPr>
            <p:cNvPr id="13" name="Freeform: Shape 12">
              <a:extLst>
                <a:ext uri="{FF2B5EF4-FFF2-40B4-BE49-F238E27FC236}">
                  <a16:creationId xmlns:a16="http://schemas.microsoft.com/office/drawing/2014/main" id="{440620ED-07F3-E7B3-F9CD-C490462D94E1}"/>
                </a:ext>
              </a:extLst>
            </p:cNvPr>
            <p:cNvSpPr/>
            <p:nvPr/>
          </p:nvSpPr>
          <p:spPr>
            <a:xfrm>
              <a:off x="2388073" y="5786464"/>
              <a:ext cx="6766560" cy="822960"/>
            </a:xfrm>
            <a:custGeom>
              <a:avLst/>
              <a:gdLst>
                <a:gd name="connsiteX0" fmla="*/ 123979 w 743862"/>
                <a:gd name="connsiteY0" fmla="*/ 0 h 5825584"/>
                <a:gd name="connsiteX1" fmla="*/ 619883 w 743862"/>
                <a:gd name="connsiteY1" fmla="*/ 0 h 5825584"/>
                <a:gd name="connsiteX2" fmla="*/ 743862 w 743862"/>
                <a:gd name="connsiteY2" fmla="*/ 123979 h 5825584"/>
                <a:gd name="connsiteX3" fmla="*/ 743862 w 743862"/>
                <a:gd name="connsiteY3" fmla="*/ 5825584 h 5825584"/>
                <a:gd name="connsiteX4" fmla="*/ 743862 w 743862"/>
                <a:gd name="connsiteY4" fmla="*/ 5825584 h 5825584"/>
                <a:gd name="connsiteX5" fmla="*/ 0 w 743862"/>
                <a:gd name="connsiteY5" fmla="*/ 5825584 h 5825584"/>
                <a:gd name="connsiteX6" fmla="*/ 0 w 743862"/>
                <a:gd name="connsiteY6" fmla="*/ 5825584 h 5825584"/>
                <a:gd name="connsiteX7" fmla="*/ 0 w 743862"/>
                <a:gd name="connsiteY7" fmla="*/ 123979 h 5825584"/>
                <a:gd name="connsiteX8" fmla="*/ 123979 w 743862"/>
                <a:gd name="connsiteY8" fmla="*/ 0 h 582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862" h="5825584">
                  <a:moveTo>
                    <a:pt x="743862" y="970949"/>
                  </a:moveTo>
                  <a:lnTo>
                    <a:pt x="743862" y="4854635"/>
                  </a:lnTo>
                  <a:cubicBezTo>
                    <a:pt x="743862" y="5390875"/>
                    <a:pt x="736774" y="5825580"/>
                    <a:pt x="728031" y="5825580"/>
                  </a:cubicBezTo>
                  <a:lnTo>
                    <a:pt x="0" y="5825580"/>
                  </a:lnTo>
                  <a:lnTo>
                    <a:pt x="0" y="5825580"/>
                  </a:lnTo>
                  <a:lnTo>
                    <a:pt x="0" y="4"/>
                  </a:lnTo>
                  <a:lnTo>
                    <a:pt x="0" y="4"/>
                  </a:lnTo>
                  <a:lnTo>
                    <a:pt x="728031" y="4"/>
                  </a:lnTo>
                  <a:cubicBezTo>
                    <a:pt x="736774" y="4"/>
                    <a:pt x="743862" y="434709"/>
                    <a:pt x="743862" y="970949"/>
                  </a:cubicBezTo>
                  <a:close/>
                </a:path>
              </a:pathLst>
            </a:custGeom>
          </p:spPr>
          <p:style>
            <a:lnRef idx="1">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9530" tIns="61077" rIns="85842" bIns="61077" numCol="1" spcCol="1270" anchor="ctr" anchorCtr="0">
              <a:noAutofit/>
            </a:bodyPr>
            <a:lstStyle/>
            <a:p>
              <a:pPr marL="114300" lvl="1" indent="-114300" algn="l" defTabSz="577850">
                <a:lnSpc>
                  <a:spcPct val="90000"/>
                </a:lnSpc>
                <a:spcBef>
                  <a:spcPct val="0"/>
                </a:spcBef>
                <a:spcAft>
                  <a:spcPct val="15000"/>
                </a:spcAft>
                <a:buChar char="•"/>
              </a:pPr>
              <a:r>
                <a:rPr lang="en-US" sz="1500" kern="1200" dirty="0"/>
                <a:t>Were you able to measure long-term impacts on community members’ health?</a:t>
              </a:r>
            </a:p>
            <a:p>
              <a:pPr marL="114300" lvl="1" indent="-114300" algn="l" defTabSz="577850">
                <a:lnSpc>
                  <a:spcPct val="90000"/>
                </a:lnSpc>
                <a:spcBef>
                  <a:spcPct val="0"/>
                </a:spcBef>
                <a:spcAft>
                  <a:spcPct val="15000"/>
                </a:spcAft>
                <a:buChar char="•"/>
              </a:pPr>
              <a:r>
                <a:rPr lang="en-US" sz="1500" kern="1200" dirty="0"/>
                <a:t>Were you able to continue delivering these interventions after the initial implementation period?</a:t>
              </a:r>
            </a:p>
          </p:txBody>
        </p:sp>
        <p:sp>
          <p:nvSpPr>
            <p:cNvPr id="14" name="Freeform: Shape 13">
              <a:extLst>
                <a:ext uri="{FF2B5EF4-FFF2-40B4-BE49-F238E27FC236}">
                  <a16:creationId xmlns:a16="http://schemas.microsoft.com/office/drawing/2014/main" id="{4043F837-5AB8-DA6F-AA07-CAAB1A7273C8}"/>
                </a:ext>
              </a:extLst>
            </p:cNvPr>
            <p:cNvSpPr/>
            <p:nvPr/>
          </p:nvSpPr>
          <p:spPr>
            <a:xfrm>
              <a:off x="37888" y="5733030"/>
              <a:ext cx="2423160" cy="929828"/>
            </a:xfrm>
            <a:custGeom>
              <a:avLst/>
              <a:gdLst>
                <a:gd name="connsiteX0" fmla="*/ 0 w 3276891"/>
                <a:gd name="connsiteY0" fmla="*/ 154974 h 929828"/>
                <a:gd name="connsiteX1" fmla="*/ 154974 w 3276891"/>
                <a:gd name="connsiteY1" fmla="*/ 0 h 929828"/>
                <a:gd name="connsiteX2" fmla="*/ 3121917 w 3276891"/>
                <a:gd name="connsiteY2" fmla="*/ 0 h 929828"/>
                <a:gd name="connsiteX3" fmla="*/ 3276891 w 3276891"/>
                <a:gd name="connsiteY3" fmla="*/ 154974 h 929828"/>
                <a:gd name="connsiteX4" fmla="*/ 3276891 w 3276891"/>
                <a:gd name="connsiteY4" fmla="*/ 774854 h 929828"/>
                <a:gd name="connsiteX5" fmla="*/ 3121917 w 3276891"/>
                <a:gd name="connsiteY5" fmla="*/ 929828 h 929828"/>
                <a:gd name="connsiteX6" fmla="*/ 154974 w 3276891"/>
                <a:gd name="connsiteY6" fmla="*/ 929828 h 929828"/>
                <a:gd name="connsiteX7" fmla="*/ 0 w 3276891"/>
                <a:gd name="connsiteY7" fmla="*/ 774854 h 929828"/>
                <a:gd name="connsiteX8" fmla="*/ 0 w 3276891"/>
                <a:gd name="connsiteY8" fmla="*/ 154974 h 9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891" h="929828">
                  <a:moveTo>
                    <a:pt x="0" y="154974"/>
                  </a:moveTo>
                  <a:cubicBezTo>
                    <a:pt x="0" y="69384"/>
                    <a:pt x="69384" y="0"/>
                    <a:pt x="154974" y="0"/>
                  </a:cubicBezTo>
                  <a:lnTo>
                    <a:pt x="3121917" y="0"/>
                  </a:lnTo>
                  <a:cubicBezTo>
                    <a:pt x="3207507" y="0"/>
                    <a:pt x="3276891" y="69384"/>
                    <a:pt x="3276891" y="154974"/>
                  </a:cubicBezTo>
                  <a:lnTo>
                    <a:pt x="3276891" y="774854"/>
                  </a:lnTo>
                  <a:cubicBezTo>
                    <a:pt x="3276891" y="860444"/>
                    <a:pt x="3207507" y="929828"/>
                    <a:pt x="3121917" y="929828"/>
                  </a:cubicBezTo>
                  <a:lnTo>
                    <a:pt x="154974" y="929828"/>
                  </a:lnTo>
                  <a:cubicBezTo>
                    <a:pt x="69384" y="929828"/>
                    <a:pt x="0" y="860444"/>
                    <a:pt x="0" y="774854"/>
                  </a:cubicBezTo>
                  <a:lnTo>
                    <a:pt x="0" y="154974"/>
                  </a:lnTo>
                  <a:close/>
                </a:path>
              </a:pathLst>
            </a:cu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36830" tIns="91110" rIns="136830" bIns="91110" numCol="1" spcCol="1270" anchor="ctr" anchorCtr="0">
              <a:noAutofit/>
            </a:bodyPr>
            <a:lstStyle/>
            <a:p>
              <a:pPr marL="0" lvl="0" indent="0" algn="ctr" defTabSz="1066800">
                <a:lnSpc>
                  <a:spcPct val="90000"/>
                </a:lnSpc>
                <a:spcBef>
                  <a:spcPct val="0"/>
                </a:spcBef>
                <a:spcAft>
                  <a:spcPct val="35000"/>
                </a:spcAft>
                <a:buNone/>
              </a:pPr>
              <a:r>
                <a:rPr lang="en-US" sz="2400" kern="1200"/>
                <a:t>Maintenance</a:t>
              </a:r>
            </a:p>
          </p:txBody>
        </p:sp>
      </p:grpSp>
    </p:spTree>
    <p:extLst>
      <p:ext uri="{BB962C8B-B14F-4D97-AF65-F5344CB8AC3E}">
        <p14:creationId xmlns:p14="http://schemas.microsoft.com/office/powerpoint/2010/main" val="4135327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C547-48AF-B3F1-A2FD-9794F0FAA2BB}"/>
              </a:ext>
            </a:extLst>
          </p:cNvPr>
          <p:cNvSpPr>
            <a:spLocks noGrp="1"/>
          </p:cNvSpPr>
          <p:nvPr>
            <p:ph type="title"/>
          </p:nvPr>
        </p:nvSpPr>
        <p:spPr>
          <a:xfrm>
            <a:off x="0" y="49054"/>
            <a:ext cx="7886700" cy="1325563"/>
          </a:xfrm>
        </p:spPr>
        <p:txBody>
          <a:bodyPr/>
          <a:lstStyle/>
          <a:p>
            <a:r>
              <a:rPr lang="en-US" dirty="0"/>
              <a:t>  Analysis</a:t>
            </a:r>
          </a:p>
        </p:txBody>
      </p:sp>
      <p:graphicFrame>
        <p:nvGraphicFramePr>
          <p:cNvPr id="4" name="Content Placeholder 3">
            <a:extLst>
              <a:ext uri="{FF2B5EF4-FFF2-40B4-BE49-F238E27FC236}">
                <a16:creationId xmlns:a16="http://schemas.microsoft.com/office/drawing/2014/main" id="{64981298-8086-43EE-2ED6-7355458E5282}"/>
              </a:ext>
            </a:extLst>
          </p:cNvPr>
          <p:cNvGraphicFramePr>
            <a:graphicFrameLocks noGrp="1"/>
          </p:cNvGraphicFramePr>
          <p:nvPr>
            <p:ph idx="1"/>
            <p:extLst>
              <p:ext uri="{D42A27DB-BD31-4B8C-83A1-F6EECF244321}">
                <p14:modId xmlns:p14="http://schemas.microsoft.com/office/powerpoint/2010/main" val="4292445267"/>
              </p:ext>
            </p:extLst>
          </p:nvPr>
        </p:nvGraphicFramePr>
        <p:xfrm>
          <a:off x="-857" y="2185219"/>
          <a:ext cx="9111466" cy="3991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B03F188-2D00-0832-11D9-603E1AC0F97C}"/>
              </a:ext>
            </a:extLst>
          </p:cNvPr>
          <p:cNvSpPr txBox="1"/>
          <p:nvPr/>
        </p:nvSpPr>
        <p:spPr>
          <a:xfrm>
            <a:off x="0" y="6474999"/>
            <a:ext cx="6057900" cy="292388"/>
          </a:xfrm>
          <a:prstGeom prst="rect">
            <a:avLst/>
          </a:prstGeom>
          <a:noFill/>
        </p:spPr>
        <p:txBody>
          <a:bodyPr wrap="square" rtlCol="0">
            <a:spAutoFit/>
          </a:bodyPr>
          <a:lstStyle/>
          <a:p>
            <a:r>
              <a:rPr lang="en-US" sz="1300" dirty="0"/>
              <a:t>(Hamilton, 2013; Finley et al., 2022; Guest et al., 2020)</a:t>
            </a:r>
          </a:p>
        </p:txBody>
      </p:sp>
    </p:spTree>
    <p:extLst>
      <p:ext uri="{BB962C8B-B14F-4D97-AF65-F5344CB8AC3E}">
        <p14:creationId xmlns:p14="http://schemas.microsoft.com/office/powerpoint/2010/main" val="590180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776178-04C8-AA40-A499-6EFB0EF28A97}"/>
              </a:ext>
            </a:extLst>
          </p:cNvPr>
          <p:cNvSpPr>
            <a:spLocks noGrp="1"/>
          </p:cNvSpPr>
          <p:nvPr>
            <p:ph type="title"/>
          </p:nvPr>
        </p:nvSpPr>
        <p:spPr>
          <a:xfrm>
            <a:off x="0" y="36096"/>
            <a:ext cx="10515600" cy="1325563"/>
          </a:xfrm>
        </p:spPr>
        <p:txBody>
          <a:bodyPr anchor="ctr">
            <a:normAutofit/>
          </a:bodyPr>
          <a:lstStyle/>
          <a:p>
            <a:r>
              <a:rPr lang="en-US" dirty="0"/>
              <a:t>  Interviewee Characteristics (N=18)</a:t>
            </a:r>
          </a:p>
        </p:txBody>
      </p:sp>
      <p:graphicFrame>
        <p:nvGraphicFramePr>
          <p:cNvPr id="2" name="Table 1">
            <a:extLst>
              <a:ext uri="{FF2B5EF4-FFF2-40B4-BE49-F238E27FC236}">
                <a16:creationId xmlns:a16="http://schemas.microsoft.com/office/drawing/2014/main" id="{F5AEF235-37DD-427C-5FD6-565A1F6D5469}"/>
              </a:ext>
            </a:extLst>
          </p:cNvPr>
          <p:cNvGraphicFramePr>
            <a:graphicFrameLocks noGrp="1"/>
          </p:cNvGraphicFramePr>
          <p:nvPr>
            <p:extLst>
              <p:ext uri="{D42A27DB-BD31-4B8C-83A1-F6EECF244321}">
                <p14:modId xmlns:p14="http://schemas.microsoft.com/office/powerpoint/2010/main" val="1094127040"/>
              </p:ext>
            </p:extLst>
          </p:nvPr>
        </p:nvGraphicFramePr>
        <p:xfrm>
          <a:off x="228516" y="2110204"/>
          <a:ext cx="4216480" cy="3771540"/>
        </p:xfrm>
        <a:graphic>
          <a:graphicData uri="http://schemas.openxmlformats.org/drawingml/2006/table">
            <a:tbl>
              <a:tblPr firstRow="1" firstCol="1" bandRow="1">
                <a:tableStyleId>{5C22544A-7EE6-4342-B048-85BDC9FD1C3A}</a:tableStyleId>
              </a:tblPr>
              <a:tblGrid>
                <a:gridCol w="3302080">
                  <a:extLst>
                    <a:ext uri="{9D8B030D-6E8A-4147-A177-3AD203B41FA5}">
                      <a16:colId xmlns:a16="http://schemas.microsoft.com/office/drawing/2014/main" val="1799975717"/>
                    </a:ext>
                  </a:extLst>
                </a:gridCol>
                <a:gridCol w="914400">
                  <a:extLst>
                    <a:ext uri="{9D8B030D-6E8A-4147-A177-3AD203B41FA5}">
                      <a16:colId xmlns:a16="http://schemas.microsoft.com/office/drawing/2014/main" val="3724027724"/>
                    </a:ext>
                  </a:extLst>
                </a:gridCol>
              </a:tblGrid>
              <a:tr h="259080">
                <a:tc>
                  <a:txBody>
                    <a:bodyPr/>
                    <a:lstStyle/>
                    <a:p>
                      <a:pPr>
                        <a:spcAft>
                          <a:spcPts val="0"/>
                        </a:spcAft>
                      </a:pPr>
                      <a:r>
                        <a:rPr lang="en-US" sz="1700" b="1">
                          <a:solidFill>
                            <a:srgbClr val="FFFFFF"/>
                          </a:solidFill>
                          <a:effectLst/>
                        </a:rPr>
                        <a:t>Variable</a:t>
                      </a:r>
                      <a:endParaRPr lang="en-US" sz="1700">
                        <a:effectLst/>
                      </a:endParaRPr>
                    </a:p>
                  </a:txBody>
                  <a:tcPr marL="64567" marR="64567"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chemeClr val="accent2"/>
                    </a:solidFill>
                  </a:tcPr>
                </a:tc>
                <a:tc>
                  <a:txBody>
                    <a:bodyPr/>
                    <a:lstStyle/>
                    <a:p>
                      <a:pPr>
                        <a:spcAft>
                          <a:spcPts val="0"/>
                        </a:spcAft>
                      </a:pPr>
                      <a:r>
                        <a:rPr lang="en-US" sz="1700" b="1" dirty="0">
                          <a:solidFill>
                            <a:srgbClr val="FFFFFF"/>
                          </a:solidFill>
                          <a:effectLst/>
                        </a:rPr>
                        <a:t>n (%)</a:t>
                      </a:r>
                      <a:endParaRPr lang="en-US" sz="1700" dirty="0">
                        <a:effectLst/>
                      </a:endParaRPr>
                    </a:p>
                  </a:txBody>
                  <a:tcPr marL="64567" marR="64567"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chemeClr val="accent2"/>
                    </a:solidFill>
                  </a:tcPr>
                </a:tc>
                <a:extLst>
                  <a:ext uri="{0D108BD9-81ED-4DB2-BD59-A6C34878D82A}">
                    <a16:rowId xmlns:a16="http://schemas.microsoft.com/office/drawing/2014/main" val="4243564005"/>
                  </a:ext>
                </a:extLst>
              </a:tr>
              <a:tr h="292705">
                <a:tc>
                  <a:txBody>
                    <a:bodyPr/>
                    <a:lstStyle/>
                    <a:p>
                      <a:pPr>
                        <a:spcAft>
                          <a:spcPts val="0"/>
                        </a:spcAft>
                      </a:pPr>
                      <a:r>
                        <a:rPr lang="en-US" sz="1700" b="1">
                          <a:solidFill>
                            <a:srgbClr val="000000"/>
                          </a:solidFill>
                          <a:effectLst/>
                        </a:rPr>
                        <a:t>Participant Type</a:t>
                      </a:r>
                      <a:endParaRPr lang="en-US" sz="1700">
                        <a:effectLst/>
                      </a:endParaRP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endParaRPr lang="en-US" sz="1700">
                        <a:effectLst/>
                      </a:endParaRP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1789407055"/>
                  </a:ext>
                </a:extLst>
              </a:tr>
              <a:tr h="292705">
                <a:tc>
                  <a:txBody>
                    <a:bodyPr/>
                    <a:lstStyle/>
                    <a:p>
                      <a:pPr>
                        <a:spcAft>
                          <a:spcPts val="0"/>
                        </a:spcAft>
                      </a:pPr>
                      <a:r>
                        <a:rPr lang="en-US" sz="1700" b="0" dirty="0">
                          <a:solidFill>
                            <a:schemeClr val="tx1"/>
                          </a:solidFill>
                          <a:effectLst/>
                        </a:rPr>
                        <a:t>   Researcher</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lgn="l">
                        <a:spcAft>
                          <a:spcPts val="0"/>
                        </a:spcAft>
                      </a:pPr>
                      <a:r>
                        <a:rPr lang="en-US" sz="1700">
                          <a:solidFill>
                            <a:schemeClr val="tx1"/>
                          </a:solidFill>
                          <a:effectLst/>
                        </a:rPr>
                        <a:t>10 (56)</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58647892"/>
                  </a:ext>
                </a:extLst>
              </a:tr>
              <a:tr h="292705">
                <a:tc>
                  <a:txBody>
                    <a:bodyPr/>
                    <a:lstStyle/>
                    <a:p>
                      <a:pPr>
                        <a:spcAft>
                          <a:spcPts val="0"/>
                        </a:spcAft>
                      </a:pPr>
                      <a:r>
                        <a:rPr lang="en-US" sz="1700" b="0">
                          <a:solidFill>
                            <a:schemeClr val="tx1"/>
                          </a:solidFill>
                          <a:effectLst/>
                        </a:rPr>
                        <a:t>   Practitioner</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lgn="l">
                        <a:spcAft>
                          <a:spcPts val="0"/>
                        </a:spcAft>
                      </a:pPr>
                      <a:r>
                        <a:rPr lang="en-US" sz="1700">
                          <a:solidFill>
                            <a:schemeClr val="tx1"/>
                          </a:solidFill>
                          <a:effectLst/>
                        </a:rPr>
                        <a:t>8 (44)</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124793101"/>
                  </a:ext>
                </a:extLst>
              </a:tr>
              <a:tr h="292705">
                <a:tc>
                  <a:txBody>
                    <a:bodyPr/>
                    <a:lstStyle/>
                    <a:p>
                      <a:pPr>
                        <a:spcAft>
                          <a:spcPts val="0"/>
                        </a:spcAft>
                      </a:pPr>
                      <a:r>
                        <a:rPr lang="en-US" sz="1700" b="1">
                          <a:solidFill>
                            <a:schemeClr val="tx1"/>
                          </a:solidFill>
                          <a:effectLst/>
                        </a:rPr>
                        <a:t>Intervention Levels</a:t>
                      </a:r>
                      <a:endParaRPr lang="en-US" sz="1700">
                        <a:solidFill>
                          <a:schemeClr val="tx1"/>
                        </a:solidFill>
                        <a:effectLst/>
                      </a:endParaRP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lgn="l">
                        <a:spcAft>
                          <a:spcPts val="0"/>
                        </a:spcAft>
                      </a:pPr>
                      <a:endParaRPr lang="en-US" sz="1700">
                        <a:solidFill>
                          <a:schemeClr val="tx1"/>
                        </a:solidFill>
                        <a:effectLst/>
                      </a:endParaRP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2951931417"/>
                  </a:ext>
                </a:extLst>
              </a:tr>
              <a:tr h="292705">
                <a:tc>
                  <a:txBody>
                    <a:bodyPr/>
                    <a:lstStyle/>
                    <a:p>
                      <a:pPr>
                        <a:spcAft>
                          <a:spcPts val="0"/>
                        </a:spcAft>
                      </a:pPr>
                      <a:r>
                        <a:rPr lang="en-US" sz="1700" b="0">
                          <a:solidFill>
                            <a:schemeClr val="tx1"/>
                          </a:solidFill>
                          <a:effectLst/>
                        </a:rPr>
                        <a:t>   Interpersonal or Individual</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lgn="l">
                        <a:spcAft>
                          <a:spcPts val="0"/>
                        </a:spcAft>
                      </a:pPr>
                      <a:r>
                        <a:rPr lang="en-US" sz="1700">
                          <a:solidFill>
                            <a:schemeClr val="tx1"/>
                          </a:solidFill>
                          <a:effectLst/>
                        </a:rPr>
                        <a:t>5 (27)</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85243172"/>
                  </a:ext>
                </a:extLst>
              </a:tr>
              <a:tr h="292705">
                <a:tc>
                  <a:txBody>
                    <a:bodyPr/>
                    <a:lstStyle/>
                    <a:p>
                      <a:pPr>
                        <a:spcAft>
                          <a:spcPts val="0"/>
                        </a:spcAft>
                      </a:pPr>
                      <a:r>
                        <a:rPr lang="en-US" sz="1700" b="0">
                          <a:solidFill>
                            <a:schemeClr val="tx1"/>
                          </a:solidFill>
                          <a:effectLst/>
                        </a:rPr>
                        <a:t>   Policy, Systems, and Environment</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lgn="l">
                        <a:spcAft>
                          <a:spcPts val="0"/>
                        </a:spcAft>
                      </a:pPr>
                      <a:r>
                        <a:rPr lang="en-US" sz="1700">
                          <a:solidFill>
                            <a:schemeClr val="tx1"/>
                          </a:solidFill>
                          <a:effectLst/>
                        </a:rPr>
                        <a:t>3 (17)</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1975056441"/>
                  </a:ext>
                </a:extLst>
              </a:tr>
              <a:tr h="292705">
                <a:tc>
                  <a:txBody>
                    <a:bodyPr/>
                    <a:lstStyle/>
                    <a:p>
                      <a:pPr>
                        <a:spcAft>
                          <a:spcPts val="0"/>
                        </a:spcAft>
                      </a:pPr>
                      <a:r>
                        <a:rPr lang="en-US" sz="1700" b="0">
                          <a:solidFill>
                            <a:schemeClr val="tx1"/>
                          </a:solidFill>
                          <a:effectLst/>
                        </a:rPr>
                        <a:t>   Both</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lgn="l">
                        <a:spcAft>
                          <a:spcPts val="0"/>
                        </a:spcAft>
                      </a:pPr>
                      <a:r>
                        <a:rPr lang="en-US" sz="1700">
                          <a:solidFill>
                            <a:schemeClr val="tx1"/>
                          </a:solidFill>
                          <a:effectLst/>
                        </a:rPr>
                        <a:t>10 (56)</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4198971024"/>
                  </a:ext>
                </a:extLst>
              </a:tr>
              <a:tr h="292705">
                <a:tc>
                  <a:txBody>
                    <a:bodyPr/>
                    <a:lstStyle/>
                    <a:p>
                      <a:pPr>
                        <a:spcAft>
                          <a:spcPts val="0"/>
                        </a:spcAft>
                      </a:pPr>
                      <a:r>
                        <a:rPr lang="en-US" sz="1700" b="1">
                          <a:solidFill>
                            <a:schemeClr val="tx1"/>
                          </a:solidFill>
                          <a:effectLst/>
                        </a:rPr>
                        <a:t>Intervention Outcomes</a:t>
                      </a:r>
                      <a:endParaRPr lang="en-US" sz="1700">
                        <a:solidFill>
                          <a:schemeClr val="tx1"/>
                        </a:solidFill>
                        <a:effectLst/>
                      </a:endParaRP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endParaRPr lang="en-US" sz="1700">
                        <a:solidFill>
                          <a:schemeClr val="tx1"/>
                        </a:solidFill>
                        <a:effectLst/>
                      </a:endParaRP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3005686214"/>
                  </a:ext>
                </a:extLst>
              </a:tr>
              <a:tr h="292705">
                <a:tc>
                  <a:txBody>
                    <a:bodyPr/>
                    <a:lstStyle/>
                    <a:p>
                      <a:pPr>
                        <a:spcAft>
                          <a:spcPts val="0"/>
                        </a:spcAft>
                      </a:pPr>
                      <a:r>
                        <a:rPr lang="en-US" sz="1700" b="0">
                          <a:solidFill>
                            <a:schemeClr val="tx1"/>
                          </a:solidFill>
                          <a:effectLst/>
                        </a:rPr>
                        <a:t>   Physical Activity</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a:solidFill>
                            <a:schemeClr val="tx1"/>
                          </a:solidFill>
                          <a:effectLst/>
                        </a:rPr>
                        <a:t>3 (17)</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1642619875"/>
                  </a:ext>
                </a:extLst>
              </a:tr>
              <a:tr h="292705">
                <a:tc>
                  <a:txBody>
                    <a:bodyPr/>
                    <a:lstStyle/>
                    <a:p>
                      <a:pPr>
                        <a:spcAft>
                          <a:spcPts val="0"/>
                        </a:spcAft>
                      </a:pPr>
                      <a:r>
                        <a:rPr lang="en-US" sz="1700" b="0">
                          <a:solidFill>
                            <a:schemeClr val="tx1"/>
                          </a:solidFill>
                          <a:effectLst/>
                        </a:rPr>
                        <a:t>   Tobacco</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a:solidFill>
                            <a:schemeClr val="tx1"/>
                          </a:solidFill>
                          <a:effectLst/>
                        </a:rPr>
                        <a:t>2 (11)</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236048788"/>
                  </a:ext>
                </a:extLst>
              </a:tr>
              <a:tr h="292705">
                <a:tc>
                  <a:txBody>
                    <a:bodyPr/>
                    <a:lstStyle/>
                    <a:p>
                      <a:pPr>
                        <a:spcAft>
                          <a:spcPts val="0"/>
                        </a:spcAft>
                      </a:pPr>
                      <a:r>
                        <a:rPr lang="en-US" sz="1700" b="0">
                          <a:solidFill>
                            <a:schemeClr val="tx1"/>
                          </a:solidFill>
                          <a:effectLst/>
                        </a:rPr>
                        <a:t>   Nutrition</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a:solidFill>
                            <a:schemeClr val="tx1"/>
                          </a:solidFill>
                          <a:effectLst/>
                        </a:rPr>
                        <a:t>1 (6)</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2237760019"/>
                  </a:ext>
                </a:extLst>
              </a:tr>
              <a:tr h="292705">
                <a:tc>
                  <a:txBody>
                    <a:bodyPr/>
                    <a:lstStyle/>
                    <a:p>
                      <a:pPr>
                        <a:spcAft>
                          <a:spcPts val="0"/>
                        </a:spcAft>
                      </a:pPr>
                      <a:r>
                        <a:rPr lang="en-US" sz="1700" b="1" dirty="0">
                          <a:solidFill>
                            <a:schemeClr val="tx1"/>
                          </a:solidFill>
                          <a:effectLst/>
                        </a:rPr>
                        <a:t>   </a:t>
                      </a:r>
                      <a:r>
                        <a:rPr lang="en-US" sz="1700" b="0" kern="1200" dirty="0">
                          <a:solidFill>
                            <a:schemeClr val="tx1"/>
                          </a:solidFill>
                          <a:effectLst/>
                          <a:latin typeface="+mn-lt"/>
                          <a:ea typeface="+mn-ea"/>
                          <a:cs typeface="+mn-cs"/>
                        </a:rPr>
                        <a:t>Multiple</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dirty="0">
                          <a:solidFill>
                            <a:schemeClr val="tx1"/>
                          </a:solidFill>
                          <a:effectLst/>
                        </a:rPr>
                        <a:t>12 (67)</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2567154695"/>
                  </a:ext>
                </a:extLst>
              </a:tr>
            </a:tbl>
          </a:graphicData>
        </a:graphic>
      </p:graphicFrame>
      <p:graphicFrame>
        <p:nvGraphicFramePr>
          <p:cNvPr id="6" name="Table 5">
            <a:extLst>
              <a:ext uri="{FF2B5EF4-FFF2-40B4-BE49-F238E27FC236}">
                <a16:creationId xmlns:a16="http://schemas.microsoft.com/office/drawing/2014/main" id="{789A288F-6030-C7B8-CFFF-9B93370888ED}"/>
              </a:ext>
            </a:extLst>
          </p:cNvPr>
          <p:cNvGraphicFramePr>
            <a:graphicFrameLocks noGrp="1"/>
          </p:cNvGraphicFramePr>
          <p:nvPr>
            <p:extLst>
              <p:ext uri="{D42A27DB-BD31-4B8C-83A1-F6EECF244321}">
                <p14:modId xmlns:p14="http://schemas.microsoft.com/office/powerpoint/2010/main" val="989451780"/>
              </p:ext>
            </p:extLst>
          </p:nvPr>
        </p:nvGraphicFramePr>
        <p:xfrm>
          <a:off x="4858567" y="2540526"/>
          <a:ext cx="4056917" cy="2634345"/>
        </p:xfrm>
        <a:graphic>
          <a:graphicData uri="http://schemas.openxmlformats.org/drawingml/2006/table">
            <a:tbl>
              <a:tblPr firstRow="1" firstCol="1" bandRow="1">
                <a:tableStyleId>{5C22544A-7EE6-4342-B048-85BDC9FD1C3A}</a:tableStyleId>
              </a:tblPr>
              <a:tblGrid>
                <a:gridCol w="3198839">
                  <a:extLst>
                    <a:ext uri="{9D8B030D-6E8A-4147-A177-3AD203B41FA5}">
                      <a16:colId xmlns:a16="http://schemas.microsoft.com/office/drawing/2014/main" val="1799975717"/>
                    </a:ext>
                  </a:extLst>
                </a:gridCol>
                <a:gridCol w="858078">
                  <a:extLst>
                    <a:ext uri="{9D8B030D-6E8A-4147-A177-3AD203B41FA5}">
                      <a16:colId xmlns:a16="http://schemas.microsoft.com/office/drawing/2014/main" val="3724027724"/>
                    </a:ext>
                  </a:extLst>
                </a:gridCol>
              </a:tblGrid>
              <a:tr h="292705">
                <a:tc>
                  <a:txBody>
                    <a:bodyPr/>
                    <a:lstStyle/>
                    <a:p>
                      <a:pPr>
                        <a:spcAft>
                          <a:spcPts val="0"/>
                        </a:spcAft>
                      </a:pPr>
                      <a:r>
                        <a:rPr lang="en-US" sz="1700" b="1" dirty="0">
                          <a:solidFill>
                            <a:srgbClr val="FFFFFF"/>
                          </a:solidFill>
                          <a:effectLst/>
                        </a:rPr>
                        <a:t>Variable</a:t>
                      </a:r>
                      <a:endParaRPr lang="en-US" sz="1700" dirty="0">
                        <a:effectLst/>
                      </a:endParaRPr>
                    </a:p>
                  </a:txBody>
                  <a:tcPr marL="64567" marR="64567"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chemeClr val="accent2"/>
                    </a:solidFill>
                  </a:tcPr>
                </a:tc>
                <a:tc>
                  <a:txBody>
                    <a:bodyPr/>
                    <a:lstStyle/>
                    <a:p>
                      <a:pPr>
                        <a:spcAft>
                          <a:spcPts val="0"/>
                        </a:spcAft>
                      </a:pPr>
                      <a:r>
                        <a:rPr lang="en-US" sz="1700" b="1">
                          <a:solidFill>
                            <a:srgbClr val="FFFFFF"/>
                          </a:solidFill>
                          <a:effectLst/>
                        </a:rPr>
                        <a:t>n (%)</a:t>
                      </a:r>
                      <a:endParaRPr lang="en-US" sz="1700">
                        <a:effectLst/>
                      </a:endParaRPr>
                    </a:p>
                  </a:txBody>
                  <a:tcPr marL="64567" marR="64567"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chemeClr val="accent2"/>
                    </a:solidFill>
                  </a:tcPr>
                </a:tc>
                <a:extLst>
                  <a:ext uri="{0D108BD9-81ED-4DB2-BD59-A6C34878D82A}">
                    <a16:rowId xmlns:a16="http://schemas.microsoft.com/office/drawing/2014/main" val="4243564005"/>
                  </a:ext>
                </a:extLst>
              </a:tr>
              <a:tr h="292705">
                <a:tc>
                  <a:txBody>
                    <a:bodyPr/>
                    <a:lstStyle/>
                    <a:p>
                      <a:pPr marL="0" algn="l" defTabSz="914400" rtl="0" eaLnBrk="1" latinLnBrk="0" hangingPunct="1">
                        <a:spcAft>
                          <a:spcPts val="0"/>
                        </a:spcAft>
                      </a:pPr>
                      <a:r>
                        <a:rPr lang="en-US" sz="1700" b="1" kern="1200">
                          <a:solidFill>
                            <a:srgbClr val="000000"/>
                          </a:solidFill>
                          <a:effectLst/>
                          <a:latin typeface="+mn-lt"/>
                          <a:ea typeface="+mn-ea"/>
                          <a:cs typeface="+mn-cs"/>
                        </a:rPr>
                        <a:t>Setting (n=35)</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endParaRPr lang="en-US" sz="1700">
                        <a:solidFill>
                          <a:schemeClr val="tx1"/>
                        </a:solidFill>
                        <a:effectLst/>
                      </a:endParaRP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3769316338"/>
                  </a:ext>
                </a:extLst>
              </a:tr>
              <a:tr h="292705">
                <a:tc>
                  <a:txBody>
                    <a:bodyPr/>
                    <a:lstStyle/>
                    <a:p>
                      <a:pPr>
                        <a:spcAft>
                          <a:spcPts val="0"/>
                        </a:spcAft>
                      </a:pPr>
                      <a:r>
                        <a:rPr lang="en-US" sz="1700" b="0">
                          <a:solidFill>
                            <a:schemeClr val="tx1"/>
                          </a:solidFill>
                          <a:effectLst/>
                        </a:rPr>
                        <a:t>   Non-Clinical Public Health</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a:solidFill>
                            <a:schemeClr val="tx1"/>
                          </a:solidFill>
                          <a:effectLst/>
                        </a:rPr>
                        <a:t>11 (31)</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3662012846"/>
                  </a:ext>
                </a:extLst>
              </a:tr>
              <a:tr h="292705">
                <a:tc>
                  <a:txBody>
                    <a:bodyPr/>
                    <a:lstStyle/>
                    <a:p>
                      <a:pPr>
                        <a:spcAft>
                          <a:spcPts val="0"/>
                        </a:spcAft>
                      </a:pPr>
                      <a:r>
                        <a:rPr lang="en-US" sz="1700" b="0">
                          <a:solidFill>
                            <a:schemeClr val="tx1"/>
                          </a:solidFill>
                          <a:effectLst/>
                        </a:rPr>
                        <a:t>   Education</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a:solidFill>
                            <a:schemeClr val="tx1"/>
                          </a:solidFill>
                          <a:effectLst/>
                        </a:rPr>
                        <a:t>10 (29)</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3274440423"/>
                  </a:ext>
                </a:extLst>
              </a:tr>
              <a:tr h="292705">
                <a:tc>
                  <a:txBody>
                    <a:bodyPr/>
                    <a:lstStyle/>
                    <a:p>
                      <a:pPr>
                        <a:spcAft>
                          <a:spcPts val="0"/>
                        </a:spcAft>
                      </a:pPr>
                      <a:r>
                        <a:rPr lang="en-US" sz="1700" b="0">
                          <a:solidFill>
                            <a:schemeClr val="tx1"/>
                          </a:solidFill>
                          <a:effectLst/>
                        </a:rPr>
                        <a:t>   Faith-Based</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a:solidFill>
                            <a:schemeClr val="tx1"/>
                          </a:solidFill>
                          <a:effectLst/>
                        </a:rPr>
                        <a:t>5 (14)</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1726657011"/>
                  </a:ext>
                </a:extLst>
              </a:tr>
              <a:tr h="292705">
                <a:tc>
                  <a:txBody>
                    <a:bodyPr/>
                    <a:lstStyle/>
                    <a:p>
                      <a:pPr>
                        <a:spcAft>
                          <a:spcPts val="0"/>
                        </a:spcAft>
                      </a:pPr>
                      <a:r>
                        <a:rPr lang="en-US" sz="1700" b="0">
                          <a:solidFill>
                            <a:schemeClr val="tx1"/>
                          </a:solidFill>
                          <a:effectLst/>
                        </a:rPr>
                        <a:t>   Recreation/Sport</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a:solidFill>
                            <a:schemeClr val="tx1"/>
                          </a:solidFill>
                          <a:effectLst/>
                        </a:rPr>
                        <a:t>3 (8)</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3520248422"/>
                  </a:ext>
                </a:extLst>
              </a:tr>
              <a:tr h="292705">
                <a:tc>
                  <a:txBody>
                    <a:bodyPr/>
                    <a:lstStyle/>
                    <a:p>
                      <a:pPr>
                        <a:spcAft>
                          <a:spcPts val="0"/>
                        </a:spcAft>
                      </a:pPr>
                      <a:r>
                        <a:rPr lang="en-US" sz="1700" b="0">
                          <a:solidFill>
                            <a:schemeClr val="tx1"/>
                          </a:solidFill>
                          <a:effectLst/>
                        </a:rPr>
                        <a:t>   Social Services</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a:solidFill>
                            <a:schemeClr val="tx1"/>
                          </a:solidFill>
                          <a:effectLst/>
                        </a:rPr>
                        <a:t>2 (6)</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1663181850"/>
                  </a:ext>
                </a:extLst>
              </a:tr>
              <a:tr h="292705">
                <a:tc>
                  <a:txBody>
                    <a:bodyPr/>
                    <a:lstStyle/>
                    <a:p>
                      <a:pPr>
                        <a:spcAft>
                          <a:spcPts val="0"/>
                        </a:spcAft>
                      </a:pPr>
                      <a:r>
                        <a:rPr lang="en-US" sz="1700" b="0">
                          <a:solidFill>
                            <a:schemeClr val="tx1"/>
                          </a:solidFill>
                          <a:effectLst/>
                        </a:rPr>
                        <a:t>   City Planning &amp; Transportation</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a:solidFill>
                            <a:schemeClr val="tx1"/>
                          </a:solidFill>
                          <a:effectLst/>
                        </a:rPr>
                        <a:t>2 (6)</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4118537777"/>
                  </a:ext>
                </a:extLst>
              </a:tr>
              <a:tr h="292705">
                <a:tc>
                  <a:txBody>
                    <a:bodyPr/>
                    <a:lstStyle/>
                    <a:p>
                      <a:pPr>
                        <a:spcAft>
                          <a:spcPts val="0"/>
                        </a:spcAft>
                      </a:pPr>
                      <a:r>
                        <a:rPr lang="en-US" sz="1700" b="0">
                          <a:solidFill>
                            <a:schemeClr val="tx1"/>
                          </a:solidFill>
                          <a:effectLst/>
                        </a:rPr>
                        <a:t>   Workplaces</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tc>
                  <a:txBody>
                    <a:bodyPr/>
                    <a:lstStyle/>
                    <a:p>
                      <a:pPr>
                        <a:spcAft>
                          <a:spcPts val="0"/>
                        </a:spcAft>
                      </a:pPr>
                      <a:r>
                        <a:rPr lang="en-US" sz="1700" dirty="0">
                          <a:solidFill>
                            <a:schemeClr val="tx1"/>
                          </a:solidFill>
                          <a:effectLst/>
                        </a:rPr>
                        <a:t>2 (6)</a:t>
                      </a:r>
                    </a:p>
                  </a:txBody>
                  <a:tcPr marL="64567" marR="6456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2"/>
                    </a:solidFill>
                  </a:tcPr>
                </a:tc>
                <a:extLst>
                  <a:ext uri="{0D108BD9-81ED-4DB2-BD59-A6C34878D82A}">
                    <a16:rowId xmlns:a16="http://schemas.microsoft.com/office/drawing/2014/main" val="165449523"/>
                  </a:ext>
                </a:extLst>
              </a:tr>
            </a:tbl>
          </a:graphicData>
        </a:graphic>
      </p:graphicFrame>
      <p:sp>
        <p:nvSpPr>
          <p:cNvPr id="3" name="Rectangle 2">
            <a:extLst>
              <a:ext uri="{FF2B5EF4-FFF2-40B4-BE49-F238E27FC236}">
                <a16:creationId xmlns:a16="http://schemas.microsoft.com/office/drawing/2014/main" id="{F2D44D12-2091-A492-457F-25B743A5ED93}"/>
              </a:ext>
            </a:extLst>
          </p:cNvPr>
          <p:cNvSpPr/>
          <p:nvPr/>
        </p:nvSpPr>
        <p:spPr>
          <a:xfrm>
            <a:off x="273257" y="4106641"/>
            <a:ext cx="4074989" cy="27432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20275E7-7241-620A-6AA0-27200FE4A6B2}"/>
              </a:ext>
            </a:extLst>
          </p:cNvPr>
          <p:cNvSpPr/>
          <p:nvPr/>
        </p:nvSpPr>
        <p:spPr>
          <a:xfrm>
            <a:off x="273256" y="5568140"/>
            <a:ext cx="4074989" cy="27432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7F6FF7-E508-E7F4-FC68-DE925895F915}"/>
              </a:ext>
            </a:extLst>
          </p:cNvPr>
          <p:cNvSpPr/>
          <p:nvPr/>
        </p:nvSpPr>
        <p:spPr>
          <a:xfrm>
            <a:off x="4959245" y="3099669"/>
            <a:ext cx="3840480" cy="5486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2EA7BFE-44CD-35EF-C8C3-996D20263FA6}"/>
              </a:ext>
            </a:extLst>
          </p:cNvPr>
          <p:cNvSpPr/>
          <p:nvPr/>
        </p:nvSpPr>
        <p:spPr>
          <a:xfrm>
            <a:off x="4959245" y="3648309"/>
            <a:ext cx="3840480" cy="150924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C7741E-02B0-9F29-F2BC-9B5F632A10F7}"/>
              </a:ext>
            </a:extLst>
          </p:cNvPr>
          <p:cNvSpPr/>
          <p:nvPr/>
        </p:nvSpPr>
        <p:spPr>
          <a:xfrm>
            <a:off x="273257" y="2653410"/>
            <a:ext cx="4074989" cy="5486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91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7" grpId="0" animBg="1"/>
      <p:bldP spid="8" grpId="0" animBg="1"/>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1">
            <a:extLst>
              <a:ext uri="{FF2B5EF4-FFF2-40B4-BE49-F238E27FC236}">
                <a16:creationId xmlns:a16="http://schemas.microsoft.com/office/drawing/2014/main" id="{86FAE149-8FA6-9E66-3909-578FF166679F}"/>
              </a:ext>
            </a:extLst>
          </p:cNvPr>
          <p:cNvGraphicFramePr>
            <a:graphicFrameLocks noGrp="1"/>
          </p:cNvGraphicFramePr>
          <p:nvPr>
            <p:extLst>
              <p:ext uri="{D42A27DB-BD31-4B8C-83A1-F6EECF244321}">
                <p14:modId xmlns:p14="http://schemas.microsoft.com/office/powerpoint/2010/main" val="2786885307"/>
              </p:ext>
            </p:extLst>
          </p:nvPr>
        </p:nvGraphicFramePr>
        <p:xfrm>
          <a:off x="0" y="556516"/>
          <a:ext cx="9143944" cy="6293713"/>
        </p:xfrm>
        <a:graphic>
          <a:graphicData uri="http://schemas.openxmlformats.org/drawingml/2006/table">
            <a:tbl>
              <a:tblPr firstRow="1" bandRow="1">
                <a:tableStyleId>{5C22544A-7EE6-4342-B048-85BDC9FD1C3A}</a:tableStyleId>
              </a:tblPr>
              <a:tblGrid>
                <a:gridCol w="1515281">
                  <a:extLst>
                    <a:ext uri="{9D8B030D-6E8A-4147-A177-3AD203B41FA5}">
                      <a16:colId xmlns:a16="http://schemas.microsoft.com/office/drawing/2014/main" val="3627431986"/>
                    </a:ext>
                  </a:extLst>
                </a:gridCol>
                <a:gridCol w="3283111">
                  <a:extLst>
                    <a:ext uri="{9D8B030D-6E8A-4147-A177-3AD203B41FA5}">
                      <a16:colId xmlns:a16="http://schemas.microsoft.com/office/drawing/2014/main" val="3342478053"/>
                    </a:ext>
                  </a:extLst>
                </a:gridCol>
                <a:gridCol w="4345552">
                  <a:extLst>
                    <a:ext uri="{9D8B030D-6E8A-4147-A177-3AD203B41FA5}">
                      <a16:colId xmlns:a16="http://schemas.microsoft.com/office/drawing/2014/main" val="3881571474"/>
                    </a:ext>
                  </a:extLst>
                </a:gridCol>
              </a:tblGrid>
              <a:tr h="655291">
                <a:tc>
                  <a:txBody>
                    <a:bodyPr/>
                    <a:lstStyle/>
                    <a:p>
                      <a:pPr algn="ctr"/>
                      <a:r>
                        <a:rPr lang="en-US" sz="1400"/>
                        <a:t>Implementation Strategy</a:t>
                      </a:r>
                    </a:p>
                  </a:txBody>
                  <a:tcPr>
                    <a:solidFill>
                      <a:srgbClr val="003049"/>
                    </a:solidFill>
                  </a:tcPr>
                </a:tc>
                <a:tc>
                  <a:txBody>
                    <a:bodyPr/>
                    <a:lstStyle/>
                    <a:p>
                      <a:pPr algn="ctr"/>
                      <a:r>
                        <a:rPr lang="en-US" sz="1400"/>
                        <a:t>Definition</a:t>
                      </a:r>
                    </a:p>
                  </a:txBody>
                  <a:tcPr>
                    <a:solidFill>
                      <a:srgbClr val="003049"/>
                    </a:solidFill>
                  </a:tcPr>
                </a:tc>
                <a:tc>
                  <a:txBody>
                    <a:bodyPr/>
                    <a:lstStyle/>
                    <a:p>
                      <a:pPr algn="ctr"/>
                      <a:r>
                        <a:rPr lang="en-US" sz="1400"/>
                        <a:t>Example</a:t>
                      </a:r>
                    </a:p>
                  </a:txBody>
                  <a:tcPr>
                    <a:solidFill>
                      <a:srgbClr val="003049"/>
                    </a:solidFill>
                  </a:tcPr>
                </a:tc>
                <a:extLst>
                  <a:ext uri="{0D108BD9-81ED-4DB2-BD59-A6C34878D82A}">
                    <a16:rowId xmlns:a16="http://schemas.microsoft.com/office/drawing/2014/main" val="3992425548"/>
                  </a:ext>
                </a:extLst>
              </a:tr>
              <a:tr h="798111">
                <a:tc>
                  <a:txBody>
                    <a:bodyPr/>
                    <a:lstStyle/>
                    <a:p>
                      <a:r>
                        <a:rPr lang="en-US" sz="1400">
                          <a:solidFill>
                            <a:schemeClr val="bg1"/>
                          </a:solidFill>
                        </a:rPr>
                        <a:t>Provide ongoing technical assistance</a:t>
                      </a:r>
                    </a:p>
                  </a:txBody>
                  <a:tcPr>
                    <a:solidFill>
                      <a:srgbClr val="F04E23"/>
                    </a:solidFill>
                  </a:tcPr>
                </a:tc>
                <a:tc>
                  <a:txBody>
                    <a:bodyPr/>
                    <a:lstStyle/>
                    <a:p>
                      <a:r>
                        <a:rPr lang="en-US" sz="1400"/>
                        <a:t>Offer or bring in external experts to provide capacity-building, coaching, and assistance </a:t>
                      </a:r>
                    </a:p>
                  </a:txBody>
                  <a:tcPr>
                    <a:solidFill>
                      <a:srgbClr val="CFD5EA"/>
                    </a:solidFill>
                  </a:tcPr>
                </a:tc>
                <a:tc>
                  <a:txBody>
                    <a:bodyPr/>
                    <a:lstStyle/>
                    <a:p>
                      <a:r>
                        <a:rPr lang="en-US" sz="1400"/>
                        <a:t>Offer periodic calls and on-demand technical assistance so implementers feel like they have a place to go for any barrier that comes up</a:t>
                      </a:r>
                    </a:p>
                  </a:txBody>
                  <a:tcPr>
                    <a:solidFill>
                      <a:srgbClr val="E9EBF5"/>
                    </a:solidFill>
                  </a:tcPr>
                </a:tc>
                <a:extLst>
                  <a:ext uri="{0D108BD9-81ED-4DB2-BD59-A6C34878D82A}">
                    <a16:rowId xmlns:a16="http://schemas.microsoft.com/office/drawing/2014/main" val="658090938"/>
                  </a:ext>
                </a:extLst>
              </a:tr>
              <a:tr h="730902">
                <a:tc>
                  <a:txBody>
                    <a:bodyPr/>
                    <a:lstStyle/>
                    <a:p>
                      <a:pPr marL="0" marR="0" lvl="0" indent="0" algn="l" rtl="0" eaLnBrk="1" fontAlgn="auto" latinLnBrk="0" hangingPunct="1">
                        <a:lnSpc>
                          <a:spcPct val="100000"/>
                        </a:lnSpc>
                        <a:spcBef>
                          <a:spcPts val="0"/>
                        </a:spcBef>
                        <a:spcAft>
                          <a:spcPts val="0"/>
                        </a:spcAft>
                        <a:buClrTx/>
                        <a:buSzTx/>
                        <a:buFontTx/>
                        <a:buNone/>
                      </a:pPr>
                      <a:r>
                        <a:rPr lang="en-US" sz="1400">
                          <a:solidFill>
                            <a:prstClr val="white"/>
                          </a:solidFill>
                          <a:latin typeface="+mn-lt"/>
                        </a:rPr>
                        <a:t>Change adaptable program components </a:t>
                      </a:r>
                    </a:p>
                  </a:txBody>
                  <a:tcPr>
                    <a:solidFill>
                      <a:srgbClr val="F04E23"/>
                    </a:solidFill>
                  </a:tcPr>
                </a:tc>
                <a:tc>
                  <a:txBody>
                    <a:bodyPr/>
                    <a:lstStyle/>
                    <a:p>
                      <a:r>
                        <a:rPr lang="en-US" sz="1400"/>
                        <a:t>Tailor the program to meet the needs of the priority population or setting</a:t>
                      </a:r>
                    </a:p>
                  </a:txBody>
                  <a:tcPr>
                    <a:solidFill>
                      <a:srgbClr val="CFD5EA"/>
                    </a:solidFill>
                  </a:tcPr>
                </a:tc>
                <a:tc>
                  <a:txBody>
                    <a:bodyPr/>
                    <a:lstStyle/>
                    <a:p>
                      <a:r>
                        <a:rPr lang="en-US" sz="1400"/>
                        <a:t>Test delivering a program developed for face-to-face delivery through Zoom</a:t>
                      </a:r>
                    </a:p>
                  </a:txBody>
                  <a:tcPr>
                    <a:solidFill>
                      <a:srgbClr val="E9EBF5"/>
                    </a:solidFill>
                  </a:tcPr>
                </a:tc>
                <a:extLst>
                  <a:ext uri="{0D108BD9-81ED-4DB2-BD59-A6C34878D82A}">
                    <a16:rowId xmlns:a16="http://schemas.microsoft.com/office/drawing/2014/main" val="654810640"/>
                  </a:ext>
                </a:extLst>
              </a:tr>
              <a:tr h="1016542">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Engage community members</a:t>
                      </a:r>
                    </a:p>
                  </a:txBody>
                  <a:tcPr>
                    <a:solidFill>
                      <a:srgbClr val="F04E23"/>
                    </a:solidFill>
                  </a:tcPr>
                </a:tc>
                <a:tc>
                  <a:txBody>
                    <a:bodyPr/>
                    <a:lstStyle/>
                    <a:p>
                      <a:r>
                        <a:rPr lang="en-US" sz="1400"/>
                        <a:t>Seek community input and/or share information about the intervention</a:t>
                      </a:r>
                    </a:p>
                  </a:txBody>
                  <a:tcPr>
                    <a:solidFill>
                      <a:srgbClr val="CFD5EA"/>
                    </a:solidFill>
                  </a:tcPr>
                </a:tc>
                <a:tc>
                  <a:txBody>
                    <a:bodyPr/>
                    <a:lstStyle/>
                    <a:p>
                      <a:r>
                        <a:rPr lang="en-US" sz="1400"/>
                        <a:t>Hold focus groups with residents to understand views of built environment in the city and important destinations (e.g., church, shopping) that could be linked</a:t>
                      </a:r>
                    </a:p>
                  </a:txBody>
                  <a:tcPr>
                    <a:solidFill>
                      <a:srgbClr val="E9EBF5"/>
                    </a:solidFill>
                  </a:tcPr>
                </a:tc>
                <a:extLst>
                  <a:ext uri="{0D108BD9-81ED-4DB2-BD59-A6C34878D82A}">
                    <a16:rowId xmlns:a16="http://schemas.microsoft.com/office/drawing/2014/main" val="4056920543"/>
                  </a:ext>
                </a:extLst>
              </a:tr>
              <a:tr h="798111">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Leverage funding sources</a:t>
                      </a:r>
                    </a:p>
                  </a:txBody>
                  <a:tcPr>
                    <a:solidFill>
                      <a:srgbClr val="F04E23"/>
                    </a:solidFill>
                  </a:tcPr>
                </a:tc>
                <a:tc>
                  <a:txBody>
                    <a:bodyPr/>
                    <a:lstStyle/>
                    <a:p>
                      <a:r>
                        <a:rPr lang="en-US" sz="1400"/>
                        <a:t>Access new funding, use creative or untraditional funding sources, or combine funding sources</a:t>
                      </a:r>
                    </a:p>
                  </a:txBody>
                  <a:tcPr>
                    <a:solidFill>
                      <a:srgbClr val="CFD5EA"/>
                    </a:solidFill>
                  </a:tcPr>
                </a:tc>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schemeClr val="tx1"/>
                          </a:solidFill>
                        </a:rPr>
                        <a:t>Seek funding for youth (vs. older adult) outcomes for an intergenerational program to align with funders' priorities</a:t>
                      </a:r>
                      <a:endParaRPr lang="en-US" sz="1400"/>
                    </a:p>
                  </a:txBody>
                  <a:tcPr>
                    <a:solidFill>
                      <a:srgbClr val="E9EBF5"/>
                    </a:solidFill>
                  </a:tcPr>
                </a:tc>
                <a:extLst>
                  <a:ext uri="{0D108BD9-81ED-4DB2-BD59-A6C34878D82A}">
                    <a16:rowId xmlns:a16="http://schemas.microsoft.com/office/drawing/2014/main" val="1586713677"/>
                  </a:ext>
                </a:extLst>
              </a:tr>
              <a:tr h="781309">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Leverage program champions</a:t>
                      </a:r>
                    </a:p>
                  </a:txBody>
                  <a:tcPr>
                    <a:solidFill>
                      <a:srgbClr val="F04E23"/>
                    </a:solidFill>
                  </a:tcPr>
                </a:tc>
                <a:tc>
                  <a:txBody>
                    <a:bodyPr/>
                    <a:lstStyle/>
                    <a:p>
                      <a:r>
                        <a:rPr lang="en-US" sz="1400"/>
                        <a:t>Identify and train staff and volunteers with high readiness</a:t>
                      </a:r>
                    </a:p>
                  </a:txBody>
                  <a:tcPr>
                    <a:solidFill>
                      <a:srgbClr val="CFD5EA"/>
                    </a:solidFill>
                  </a:tcPr>
                </a:tc>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schemeClr val="tx1"/>
                          </a:solidFill>
                        </a:rPr>
                        <a:t>Give internal program champions additional training, including how to advocate for and navigate the program</a:t>
                      </a:r>
                      <a:endParaRPr lang="en-US" sz="1400"/>
                    </a:p>
                  </a:txBody>
                  <a:tcPr>
                    <a:solidFill>
                      <a:srgbClr val="E9EBF5"/>
                    </a:solidFill>
                  </a:tcPr>
                </a:tc>
                <a:extLst>
                  <a:ext uri="{0D108BD9-81ED-4DB2-BD59-A6C34878D82A}">
                    <a16:rowId xmlns:a16="http://schemas.microsoft.com/office/drawing/2014/main" val="883587535"/>
                  </a:ext>
                </a:extLst>
              </a:tr>
              <a:tr h="722501">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Conduct pragmatic evaluation</a:t>
                      </a:r>
                    </a:p>
                  </a:txBody>
                  <a:tcPr>
                    <a:solidFill>
                      <a:srgbClr val="F04E23"/>
                    </a:solidFill>
                  </a:tcPr>
                </a:tc>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schemeClr val="tx1"/>
                          </a:solidFill>
                        </a:rPr>
                        <a:t>Evaluate success through methods that fit the program, personnel, and setting</a:t>
                      </a:r>
                    </a:p>
                  </a:txBody>
                  <a:tcPr>
                    <a:solidFill>
                      <a:srgbClr val="CFD5EA"/>
                    </a:solidFill>
                  </a:tcPr>
                </a:tc>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schemeClr val="tx1"/>
                          </a:solidFill>
                        </a:rPr>
                        <a:t>Choose single-items measures and adapt them for the delivery setting</a:t>
                      </a:r>
                    </a:p>
                  </a:txBody>
                  <a:tcPr/>
                </a:tc>
                <a:extLst>
                  <a:ext uri="{0D108BD9-81ED-4DB2-BD59-A6C34878D82A}">
                    <a16:rowId xmlns:a16="http://schemas.microsoft.com/office/drawing/2014/main" val="2837281589"/>
                  </a:ext>
                </a:extLst>
              </a:tr>
              <a:tr h="781309">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Meet community partners’ needs</a:t>
                      </a:r>
                    </a:p>
                    <a:p>
                      <a:endParaRPr lang="en-US" sz="1400"/>
                    </a:p>
                  </a:txBody>
                  <a:tcPr>
                    <a:solidFill>
                      <a:srgbClr val="F04E23"/>
                    </a:solidFill>
                  </a:tcPr>
                </a:tc>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schemeClr val="tx1"/>
                          </a:solidFill>
                        </a:rPr>
                        <a:t>Understand what partner organizations want; develop or tailor programs to meet needs</a:t>
                      </a:r>
                    </a:p>
                  </a:txBody>
                  <a:tcPr>
                    <a:solidFill>
                      <a:srgbClr val="CFD5EA"/>
                    </a:solidFill>
                  </a:tcPr>
                </a:tc>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schemeClr val="tx1"/>
                          </a:solidFill>
                        </a:rPr>
                        <a:t>Spend time developing the program with partner organizations (e.g., churches) so it fits the setting and is realistic to implement</a:t>
                      </a:r>
                    </a:p>
                  </a:txBody>
                  <a:tcPr>
                    <a:solidFill>
                      <a:srgbClr val="E9EBF5"/>
                    </a:solidFill>
                  </a:tcPr>
                </a:tc>
                <a:extLst>
                  <a:ext uri="{0D108BD9-81ED-4DB2-BD59-A6C34878D82A}">
                    <a16:rowId xmlns:a16="http://schemas.microsoft.com/office/drawing/2014/main" val="4026734958"/>
                  </a:ext>
                </a:extLst>
              </a:tr>
            </a:tbl>
          </a:graphicData>
        </a:graphic>
      </p:graphicFrame>
      <p:sp>
        <p:nvSpPr>
          <p:cNvPr id="2" name="Rectangle 1">
            <a:extLst>
              <a:ext uri="{FF2B5EF4-FFF2-40B4-BE49-F238E27FC236}">
                <a16:creationId xmlns:a16="http://schemas.microsoft.com/office/drawing/2014/main" id="{C3D7F72D-95E5-F243-24C4-FC4834E97750}"/>
              </a:ext>
            </a:extLst>
          </p:cNvPr>
          <p:cNvSpPr/>
          <p:nvPr/>
        </p:nvSpPr>
        <p:spPr>
          <a:xfrm>
            <a:off x="640" y="2766960"/>
            <a:ext cx="1501877" cy="931934"/>
          </a:xfrm>
          <a:prstGeom prst="rect">
            <a:avLst/>
          </a:prstGeom>
          <a:noFill/>
          <a:ln w="38100">
            <a:solidFill>
              <a:srgbClr val="003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C04540F4-FE2F-72C5-9F6E-FCB0D8B3EE93}"/>
              </a:ext>
            </a:extLst>
          </p:cNvPr>
          <p:cNvSpPr/>
          <p:nvPr/>
        </p:nvSpPr>
        <p:spPr>
          <a:xfrm>
            <a:off x="640" y="3778586"/>
            <a:ext cx="1501877" cy="786384"/>
          </a:xfrm>
          <a:prstGeom prst="rect">
            <a:avLst/>
          </a:prstGeom>
          <a:noFill/>
          <a:ln w="38100">
            <a:solidFill>
              <a:srgbClr val="003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DEDB26C9-32F7-7034-F4C9-26EF1F4C4F76}"/>
              </a:ext>
            </a:extLst>
          </p:cNvPr>
          <p:cNvSpPr/>
          <p:nvPr/>
        </p:nvSpPr>
        <p:spPr>
          <a:xfrm>
            <a:off x="640" y="6069663"/>
            <a:ext cx="1501293" cy="781025"/>
          </a:xfrm>
          <a:prstGeom prst="rect">
            <a:avLst/>
          </a:prstGeom>
          <a:noFill/>
          <a:ln w="38100">
            <a:solidFill>
              <a:srgbClr val="003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a:extLst>
              <a:ext uri="{FF2B5EF4-FFF2-40B4-BE49-F238E27FC236}">
                <a16:creationId xmlns:a16="http://schemas.microsoft.com/office/drawing/2014/main" id="{828367B0-6C8A-1E42-7F07-B0F193E7858B}"/>
              </a:ext>
            </a:extLst>
          </p:cNvPr>
          <p:cNvSpPr txBox="1">
            <a:spLocks/>
          </p:cNvSpPr>
          <p:nvPr/>
        </p:nvSpPr>
        <p:spPr>
          <a:xfrm>
            <a:off x="-1524000" y="-69742"/>
            <a:ext cx="12191999" cy="698461"/>
          </a:xfrm>
          <a:prstGeom prst="rect">
            <a:avLst/>
          </a:prstGeom>
        </p:spPr>
        <p:txBody>
          <a:bodyPr vert="horz" lIns="91440" tIns="45720" rIns="91440" bIns="45720" rtlCol="0" anchor="ctr">
            <a:normAutofit fontScale="97500"/>
          </a:bodyPr>
          <a:lstStyle>
            <a:lvl1pPr algn="ctr" defTabSz="571477" rtl="0" eaLnBrk="1" latinLnBrk="0" hangingPunct="1">
              <a:lnSpc>
                <a:spcPct val="90000"/>
              </a:lnSpc>
              <a:spcBef>
                <a:spcPct val="0"/>
              </a:spcBef>
              <a:buNone/>
              <a:defRPr sz="3750" kern="1200">
                <a:solidFill>
                  <a:schemeClr val="tx1"/>
                </a:solidFill>
                <a:latin typeface="+mj-lt"/>
                <a:ea typeface="+mj-ea"/>
                <a:cs typeface="+mj-cs"/>
              </a:defRPr>
            </a:lvl1pPr>
          </a:lstStyle>
          <a:p>
            <a:r>
              <a:rPr lang="en-US" sz="2800" b="1" dirty="0"/>
              <a:t>ISAC: Implementation Strategies Adapted for Communities</a:t>
            </a:r>
          </a:p>
        </p:txBody>
      </p:sp>
    </p:spTree>
    <p:extLst>
      <p:ext uri="{BB962C8B-B14F-4D97-AF65-F5344CB8AC3E}">
        <p14:creationId xmlns:p14="http://schemas.microsoft.com/office/powerpoint/2010/main" val="34736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7A48A2C-CE38-6974-9090-4B5D88E61F7C}"/>
              </a:ext>
            </a:extLst>
          </p:cNvPr>
          <p:cNvGrpSpPr/>
          <p:nvPr/>
        </p:nvGrpSpPr>
        <p:grpSpPr>
          <a:xfrm>
            <a:off x="238876" y="1913022"/>
            <a:ext cx="4699353" cy="4579858"/>
            <a:chOff x="395352" y="1764391"/>
            <a:chExt cx="4699353" cy="4773685"/>
          </a:xfrm>
        </p:grpSpPr>
        <p:sp>
          <p:nvSpPr>
            <p:cNvPr id="6" name="Freeform: Shape 5">
              <a:extLst>
                <a:ext uri="{FF2B5EF4-FFF2-40B4-BE49-F238E27FC236}">
                  <a16:creationId xmlns:a16="http://schemas.microsoft.com/office/drawing/2014/main" id="{B9EA3BA8-5BD4-8EAB-A4E0-3BC3BAED9269}"/>
                </a:ext>
              </a:extLst>
            </p:cNvPr>
            <p:cNvSpPr/>
            <p:nvPr/>
          </p:nvSpPr>
          <p:spPr>
            <a:xfrm>
              <a:off x="3814545" y="1856194"/>
              <a:ext cx="1280160" cy="734413"/>
            </a:xfrm>
            <a:custGeom>
              <a:avLst/>
              <a:gdLst>
                <a:gd name="connsiteX0" fmla="*/ 122405 w 734413"/>
                <a:gd name="connsiteY0" fmla="*/ 0 h 7418947"/>
                <a:gd name="connsiteX1" fmla="*/ 612008 w 734413"/>
                <a:gd name="connsiteY1" fmla="*/ 0 h 7418947"/>
                <a:gd name="connsiteX2" fmla="*/ 734413 w 734413"/>
                <a:gd name="connsiteY2" fmla="*/ 122405 h 7418947"/>
                <a:gd name="connsiteX3" fmla="*/ 734413 w 734413"/>
                <a:gd name="connsiteY3" fmla="*/ 7418947 h 7418947"/>
                <a:gd name="connsiteX4" fmla="*/ 734413 w 734413"/>
                <a:gd name="connsiteY4" fmla="*/ 7418947 h 7418947"/>
                <a:gd name="connsiteX5" fmla="*/ 0 w 734413"/>
                <a:gd name="connsiteY5" fmla="*/ 7418947 h 7418947"/>
                <a:gd name="connsiteX6" fmla="*/ 0 w 734413"/>
                <a:gd name="connsiteY6" fmla="*/ 7418947 h 7418947"/>
                <a:gd name="connsiteX7" fmla="*/ 0 w 734413"/>
                <a:gd name="connsiteY7" fmla="*/ 122405 h 7418947"/>
                <a:gd name="connsiteX8" fmla="*/ 122405 w 734413"/>
                <a:gd name="connsiteY8" fmla="*/ 0 h 741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413" h="7418947">
                  <a:moveTo>
                    <a:pt x="734413" y="1236523"/>
                  </a:moveTo>
                  <a:lnTo>
                    <a:pt x="734413" y="6182424"/>
                  </a:lnTo>
                  <a:cubicBezTo>
                    <a:pt x="734413" y="6865330"/>
                    <a:pt x="728988" y="7418942"/>
                    <a:pt x="722296" y="7418942"/>
                  </a:cubicBezTo>
                  <a:lnTo>
                    <a:pt x="0" y="7418942"/>
                  </a:lnTo>
                  <a:lnTo>
                    <a:pt x="0" y="7418942"/>
                  </a:lnTo>
                  <a:lnTo>
                    <a:pt x="0" y="5"/>
                  </a:lnTo>
                  <a:lnTo>
                    <a:pt x="0" y="5"/>
                  </a:lnTo>
                  <a:lnTo>
                    <a:pt x="722296" y="5"/>
                  </a:lnTo>
                  <a:cubicBezTo>
                    <a:pt x="728988" y="5"/>
                    <a:pt x="734413" y="553617"/>
                    <a:pt x="734413" y="1236523"/>
                  </a:cubicBezTo>
                  <a:close/>
                </a:path>
              </a:pathLst>
            </a:custGeom>
            <a:solidFill>
              <a:schemeClr val="bg2">
                <a:alpha val="90000"/>
              </a:schemeClr>
            </a:solid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675" rIns="283500" bIns="159677" numCol="1" spcCol="1270" anchor="ctr" anchorCtr="0">
              <a:noAutofit/>
            </a:bodyPr>
            <a:lstStyle/>
            <a:p>
              <a:pPr marL="171450" lvl="1" indent="-171450" algn="ctr" defTabSz="755650">
                <a:lnSpc>
                  <a:spcPct val="90000"/>
                </a:lnSpc>
                <a:spcBef>
                  <a:spcPct val="0"/>
                </a:spcBef>
                <a:spcAft>
                  <a:spcPct val="15000"/>
                </a:spcAft>
              </a:pPr>
              <a:r>
                <a:rPr lang="en-US" sz="2800"/>
                <a:t>n=46</a:t>
              </a:r>
              <a:endParaRPr lang="en-US" sz="1700"/>
            </a:p>
          </p:txBody>
        </p:sp>
        <p:sp>
          <p:nvSpPr>
            <p:cNvPr id="7" name="Freeform: Shape 6">
              <a:extLst>
                <a:ext uri="{FF2B5EF4-FFF2-40B4-BE49-F238E27FC236}">
                  <a16:creationId xmlns:a16="http://schemas.microsoft.com/office/drawing/2014/main" id="{DF2B5F52-6D3D-9628-2680-12ADBD19FBAE}"/>
                </a:ext>
              </a:extLst>
            </p:cNvPr>
            <p:cNvSpPr/>
            <p:nvPr/>
          </p:nvSpPr>
          <p:spPr>
            <a:xfrm>
              <a:off x="395352" y="1764391"/>
              <a:ext cx="3419193" cy="918016"/>
            </a:xfrm>
            <a:custGeom>
              <a:avLst/>
              <a:gdLst>
                <a:gd name="connsiteX0" fmla="*/ 0 w 3419193"/>
                <a:gd name="connsiteY0" fmla="*/ 153006 h 918016"/>
                <a:gd name="connsiteX1" fmla="*/ 153006 w 3419193"/>
                <a:gd name="connsiteY1" fmla="*/ 0 h 918016"/>
                <a:gd name="connsiteX2" fmla="*/ 3266187 w 3419193"/>
                <a:gd name="connsiteY2" fmla="*/ 0 h 918016"/>
                <a:gd name="connsiteX3" fmla="*/ 3419193 w 3419193"/>
                <a:gd name="connsiteY3" fmla="*/ 153006 h 918016"/>
                <a:gd name="connsiteX4" fmla="*/ 3419193 w 3419193"/>
                <a:gd name="connsiteY4" fmla="*/ 765010 h 918016"/>
                <a:gd name="connsiteX5" fmla="*/ 3266187 w 3419193"/>
                <a:gd name="connsiteY5" fmla="*/ 918016 h 918016"/>
                <a:gd name="connsiteX6" fmla="*/ 153006 w 3419193"/>
                <a:gd name="connsiteY6" fmla="*/ 918016 h 918016"/>
                <a:gd name="connsiteX7" fmla="*/ 0 w 3419193"/>
                <a:gd name="connsiteY7" fmla="*/ 765010 h 918016"/>
                <a:gd name="connsiteX8" fmla="*/ 0 w 3419193"/>
                <a:gd name="connsiteY8" fmla="*/ 153006 h 9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193" h="918016">
                  <a:moveTo>
                    <a:pt x="0" y="153006"/>
                  </a:moveTo>
                  <a:cubicBezTo>
                    <a:pt x="0" y="68503"/>
                    <a:pt x="68503" y="0"/>
                    <a:pt x="153006" y="0"/>
                  </a:cubicBezTo>
                  <a:lnTo>
                    <a:pt x="3266187" y="0"/>
                  </a:lnTo>
                  <a:cubicBezTo>
                    <a:pt x="3350690" y="0"/>
                    <a:pt x="3419193" y="68503"/>
                    <a:pt x="3419193" y="153006"/>
                  </a:cubicBezTo>
                  <a:lnTo>
                    <a:pt x="3419193" y="765010"/>
                  </a:lnTo>
                  <a:cubicBezTo>
                    <a:pt x="3419193" y="849513"/>
                    <a:pt x="3350690" y="918016"/>
                    <a:pt x="3266187" y="918016"/>
                  </a:cubicBezTo>
                  <a:lnTo>
                    <a:pt x="153006" y="918016"/>
                  </a:lnTo>
                  <a:cubicBezTo>
                    <a:pt x="68503" y="918016"/>
                    <a:pt x="0" y="849513"/>
                    <a:pt x="0" y="765010"/>
                  </a:cubicBezTo>
                  <a:lnTo>
                    <a:pt x="0" y="15300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4354" tIns="109584" rIns="174354" bIns="109584" numCol="1" spcCol="1270" anchor="ctr" anchorCtr="0">
              <a:noAutofit/>
            </a:bodyPr>
            <a:lstStyle/>
            <a:p>
              <a:pPr algn="ctr" defTabSz="1511300">
                <a:lnSpc>
                  <a:spcPct val="90000"/>
                </a:lnSpc>
                <a:spcBef>
                  <a:spcPct val="0"/>
                </a:spcBef>
                <a:spcAft>
                  <a:spcPct val="35000"/>
                </a:spcAft>
              </a:pPr>
              <a:r>
                <a:rPr lang="en-US" sz="3400"/>
                <a:t>Adoption</a:t>
              </a:r>
            </a:p>
          </p:txBody>
        </p:sp>
        <p:sp>
          <p:nvSpPr>
            <p:cNvPr id="8" name="Freeform: Shape 7">
              <a:extLst>
                <a:ext uri="{FF2B5EF4-FFF2-40B4-BE49-F238E27FC236}">
                  <a16:creationId xmlns:a16="http://schemas.microsoft.com/office/drawing/2014/main" id="{11F79D2E-CE9F-8C7F-B52F-0CD7ACFD838D}"/>
                </a:ext>
              </a:extLst>
            </p:cNvPr>
            <p:cNvSpPr/>
            <p:nvPr/>
          </p:nvSpPr>
          <p:spPr>
            <a:xfrm>
              <a:off x="3814545" y="2820110"/>
              <a:ext cx="1280160" cy="734413"/>
            </a:xfrm>
            <a:custGeom>
              <a:avLst/>
              <a:gdLst>
                <a:gd name="connsiteX0" fmla="*/ 122405 w 734413"/>
                <a:gd name="connsiteY0" fmla="*/ 0 h 7418947"/>
                <a:gd name="connsiteX1" fmla="*/ 612008 w 734413"/>
                <a:gd name="connsiteY1" fmla="*/ 0 h 7418947"/>
                <a:gd name="connsiteX2" fmla="*/ 734413 w 734413"/>
                <a:gd name="connsiteY2" fmla="*/ 122405 h 7418947"/>
                <a:gd name="connsiteX3" fmla="*/ 734413 w 734413"/>
                <a:gd name="connsiteY3" fmla="*/ 7418947 h 7418947"/>
                <a:gd name="connsiteX4" fmla="*/ 734413 w 734413"/>
                <a:gd name="connsiteY4" fmla="*/ 7418947 h 7418947"/>
                <a:gd name="connsiteX5" fmla="*/ 0 w 734413"/>
                <a:gd name="connsiteY5" fmla="*/ 7418947 h 7418947"/>
                <a:gd name="connsiteX6" fmla="*/ 0 w 734413"/>
                <a:gd name="connsiteY6" fmla="*/ 7418947 h 7418947"/>
                <a:gd name="connsiteX7" fmla="*/ 0 w 734413"/>
                <a:gd name="connsiteY7" fmla="*/ 122405 h 7418947"/>
                <a:gd name="connsiteX8" fmla="*/ 122405 w 734413"/>
                <a:gd name="connsiteY8" fmla="*/ 0 h 741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413" h="7418947">
                  <a:moveTo>
                    <a:pt x="734413" y="1236523"/>
                  </a:moveTo>
                  <a:lnTo>
                    <a:pt x="734413" y="6182424"/>
                  </a:lnTo>
                  <a:cubicBezTo>
                    <a:pt x="734413" y="6865330"/>
                    <a:pt x="728988" y="7418942"/>
                    <a:pt x="722296" y="7418942"/>
                  </a:cubicBezTo>
                  <a:lnTo>
                    <a:pt x="0" y="7418942"/>
                  </a:lnTo>
                  <a:lnTo>
                    <a:pt x="0" y="7418942"/>
                  </a:lnTo>
                  <a:lnTo>
                    <a:pt x="0" y="5"/>
                  </a:lnTo>
                  <a:lnTo>
                    <a:pt x="0" y="5"/>
                  </a:lnTo>
                  <a:lnTo>
                    <a:pt x="722296" y="5"/>
                  </a:lnTo>
                  <a:cubicBezTo>
                    <a:pt x="728988" y="5"/>
                    <a:pt x="734413" y="553617"/>
                    <a:pt x="734413" y="1236523"/>
                  </a:cubicBezTo>
                  <a:close/>
                </a:path>
              </a:pathLst>
            </a:custGeom>
            <a:solidFill>
              <a:schemeClr val="bg2">
                <a:alpha val="90000"/>
              </a:schemeClr>
            </a:solidFill>
            <a:ln>
              <a:noFill/>
            </a:ln>
          </p:spPr>
          <p:style>
            <a:lnRef idx="2">
              <a:scrgbClr r="0" g="0" b="0"/>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675" rIns="283500" bIns="159677" numCol="1" spcCol="1270" anchor="ctr" anchorCtr="0">
              <a:noAutofit/>
            </a:bodyPr>
            <a:lstStyle/>
            <a:p>
              <a:pPr marL="171450" lvl="1" indent="-171450" defTabSz="755650">
                <a:lnSpc>
                  <a:spcPct val="90000"/>
                </a:lnSpc>
                <a:spcBef>
                  <a:spcPct val="0"/>
                </a:spcBef>
                <a:spcAft>
                  <a:spcPct val="15000"/>
                </a:spcAft>
              </a:pPr>
              <a:r>
                <a:rPr lang="en-US" sz="2800"/>
                <a:t>n=35</a:t>
              </a:r>
            </a:p>
          </p:txBody>
        </p:sp>
        <p:sp>
          <p:nvSpPr>
            <p:cNvPr id="9" name="Freeform: Shape 8">
              <a:extLst>
                <a:ext uri="{FF2B5EF4-FFF2-40B4-BE49-F238E27FC236}">
                  <a16:creationId xmlns:a16="http://schemas.microsoft.com/office/drawing/2014/main" id="{D5F397E4-E7CF-F397-EA73-F9C03598BC10}"/>
                </a:ext>
              </a:extLst>
            </p:cNvPr>
            <p:cNvSpPr/>
            <p:nvPr/>
          </p:nvSpPr>
          <p:spPr>
            <a:xfrm>
              <a:off x="395352" y="2728308"/>
              <a:ext cx="3419193" cy="918016"/>
            </a:xfrm>
            <a:custGeom>
              <a:avLst/>
              <a:gdLst>
                <a:gd name="connsiteX0" fmla="*/ 0 w 3419193"/>
                <a:gd name="connsiteY0" fmla="*/ 153006 h 918016"/>
                <a:gd name="connsiteX1" fmla="*/ 153006 w 3419193"/>
                <a:gd name="connsiteY1" fmla="*/ 0 h 918016"/>
                <a:gd name="connsiteX2" fmla="*/ 3266187 w 3419193"/>
                <a:gd name="connsiteY2" fmla="*/ 0 h 918016"/>
                <a:gd name="connsiteX3" fmla="*/ 3419193 w 3419193"/>
                <a:gd name="connsiteY3" fmla="*/ 153006 h 918016"/>
                <a:gd name="connsiteX4" fmla="*/ 3419193 w 3419193"/>
                <a:gd name="connsiteY4" fmla="*/ 765010 h 918016"/>
                <a:gd name="connsiteX5" fmla="*/ 3266187 w 3419193"/>
                <a:gd name="connsiteY5" fmla="*/ 918016 h 918016"/>
                <a:gd name="connsiteX6" fmla="*/ 153006 w 3419193"/>
                <a:gd name="connsiteY6" fmla="*/ 918016 h 918016"/>
                <a:gd name="connsiteX7" fmla="*/ 0 w 3419193"/>
                <a:gd name="connsiteY7" fmla="*/ 765010 h 918016"/>
                <a:gd name="connsiteX8" fmla="*/ 0 w 3419193"/>
                <a:gd name="connsiteY8" fmla="*/ 153006 h 9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193" h="918016">
                  <a:moveTo>
                    <a:pt x="0" y="153006"/>
                  </a:moveTo>
                  <a:cubicBezTo>
                    <a:pt x="0" y="68503"/>
                    <a:pt x="68503" y="0"/>
                    <a:pt x="153006" y="0"/>
                  </a:cubicBezTo>
                  <a:lnTo>
                    <a:pt x="3266187" y="0"/>
                  </a:lnTo>
                  <a:cubicBezTo>
                    <a:pt x="3350690" y="0"/>
                    <a:pt x="3419193" y="68503"/>
                    <a:pt x="3419193" y="153006"/>
                  </a:cubicBezTo>
                  <a:lnTo>
                    <a:pt x="3419193" y="765010"/>
                  </a:lnTo>
                  <a:cubicBezTo>
                    <a:pt x="3419193" y="849513"/>
                    <a:pt x="3350690" y="918016"/>
                    <a:pt x="3266187" y="918016"/>
                  </a:cubicBezTo>
                  <a:lnTo>
                    <a:pt x="153006" y="918016"/>
                  </a:lnTo>
                  <a:cubicBezTo>
                    <a:pt x="68503" y="918016"/>
                    <a:pt x="0" y="849513"/>
                    <a:pt x="0" y="765010"/>
                  </a:cubicBezTo>
                  <a:lnTo>
                    <a:pt x="0" y="15300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4354" tIns="109584" rIns="174354" bIns="109584" numCol="1" spcCol="1270" anchor="ctr" anchorCtr="0">
              <a:noAutofit/>
            </a:bodyPr>
            <a:lstStyle/>
            <a:p>
              <a:pPr algn="ctr" defTabSz="1511300">
                <a:lnSpc>
                  <a:spcPct val="90000"/>
                </a:lnSpc>
                <a:spcBef>
                  <a:spcPct val="0"/>
                </a:spcBef>
                <a:spcAft>
                  <a:spcPct val="35000"/>
                </a:spcAft>
              </a:pPr>
              <a:r>
                <a:rPr lang="en-US" sz="3400"/>
                <a:t>Implementation</a:t>
              </a:r>
            </a:p>
          </p:txBody>
        </p:sp>
        <p:sp>
          <p:nvSpPr>
            <p:cNvPr id="10" name="Freeform: Shape 9">
              <a:extLst>
                <a:ext uri="{FF2B5EF4-FFF2-40B4-BE49-F238E27FC236}">
                  <a16:creationId xmlns:a16="http://schemas.microsoft.com/office/drawing/2014/main" id="{CE2E6625-54E6-A380-5751-2C32D4450C26}"/>
                </a:ext>
              </a:extLst>
            </p:cNvPr>
            <p:cNvSpPr/>
            <p:nvPr/>
          </p:nvSpPr>
          <p:spPr>
            <a:xfrm>
              <a:off x="3814545" y="3784028"/>
              <a:ext cx="1280160" cy="734413"/>
            </a:xfrm>
            <a:custGeom>
              <a:avLst/>
              <a:gdLst>
                <a:gd name="connsiteX0" fmla="*/ 122405 w 734413"/>
                <a:gd name="connsiteY0" fmla="*/ 0 h 7418947"/>
                <a:gd name="connsiteX1" fmla="*/ 612008 w 734413"/>
                <a:gd name="connsiteY1" fmla="*/ 0 h 7418947"/>
                <a:gd name="connsiteX2" fmla="*/ 734413 w 734413"/>
                <a:gd name="connsiteY2" fmla="*/ 122405 h 7418947"/>
                <a:gd name="connsiteX3" fmla="*/ 734413 w 734413"/>
                <a:gd name="connsiteY3" fmla="*/ 7418947 h 7418947"/>
                <a:gd name="connsiteX4" fmla="*/ 734413 w 734413"/>
                <a:gd name="connsiteY4" fmla="*/ 7418947 h 7418947"/>
                <a:gd name="connsiteX5" fmla="*/ 0 w 734413"/>
                <a:gd name="connsiteY5" fmla="*/ 7418947 h 7418947"/>
                <a:gd name="connsiteX6" fmla="*/ 0 w 734413"/>
                <a:gd name="connsiteY6" fmla="*/ 7418947 h 7418947"/>
                <a:gd name="connsiteX7" fmla="*/ 0 w 734413"/>
                <a:gd name="connsiteY7" fmla="*/ 122405 h 7418947"/>
                <a:gd name="connsiteX8" fmla="*/ 122405 w 734413"/>
                <a:gd name="connsiteY8" fmla="*/ 0 h 741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413" h="7418947">
                  <a:moveTo>
                    <a:pt x="734413" y="1236523"/>
                  </a:moveTo>
                  <a:lnTo>
                    <a:pt x="734413" y="6182424"/>
                  </a:lnTo>
                  <a:cubicBezTo>
                    <a:pt x="734413" y="6865330"/>
                    <a:pt x="728988" y="7418942"/>
                    <a:pt x="722296" y="7418942"/>
                  </a:cubicBezTo>
                  <a:lnTo>
                    <a:pt x="0" y="7418942"/>
                  </a:lnTo>
                  <a:lnTo>
                    <a:pt x="0" y="7418942"/>
                  </a:lnTo>
                  <a:lnTo>
                    <a:pt x="0" y="5"/>
                  </a:lnTo>
                  <a:lnTo>
                    <a:pt x="0" y="5"/>
                  </a:lnTo>
                  <a:lnTo>
                    <a:pt x="722296" y="5"/>
                  </a:lnTo>
                  <a:cubicBezTo>
                    <a:pt x="728988" y="5"/>
                    <a:pt x="734413" y="553617"/>
                    <a:pt x="734413" y="1236523"/>
                  </a:cubicBezTo>
                  <a:close/>
                </a:path>
              </a:pathLst>
            </a:custGeom>
            <a:solidFill>
              <a:schemeClr val="bg2">
                <a:alpha val="90000"/>
              </a:schemeClr>
            </a:solidFill>
            <a:ln>
              <a:no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675" rIns="283500" bIns="159677" numCol="1" spcCol="1270" anchor="ctr" anchorCtr="0">
              <a:noAutofit/>
            </a:bodyPr>
            <a:lstStyle/>
            <a:p>
              <a:pPr marL="171450" lvl="1" indent="-171450" defTabSz="755650">
                <a:lnSpc>
                  <a:spcPct val="90000"/>
                </a:lnSpc>
                <a:spcBef>
                  <a:spcPct val="0"/>
                </a:spcBef>
                <a:spcAft>
                  <a:spcPct val="15000"/>
                </a:spcAft>
              </a:pPr>
              <a:r>
                <a:rPr lang="en-US" sz="2800"/>
                <a:t>n=26</a:t>
              </a:r>
            </a:p>
          </p:txBody>
        </p:sp>
        <p:sp>
          <p:nvSpPr>
            <p:cNvPr id="11" name="Freeform: Shape 10">
              <a:extLst>
                <a:ext uri="{FF2B5EF4-FFF2-40B4-BE49-F238E27FC236}">
                  <a16:creationId xmlns:a16="http://schemas.microsoft.com/office/drawing/2014/main" id="{448187BC-09C4-F50C-28E6-09C075D85639}"/>
                </a:ext>
              </a:extLst>
            </p:cNvPr>
            <p:cNvSpPr/>
            <p:nvPr/>
          </p:nvSpPr>
          <p:spPr>
            <a:xfrm>
              <a:off x="395352" y="3692226"/>
              <a:ext cx="3419193" cy="918016"/>
            </a:xfrm>
            <a:custGeom>
              <a:avLst/>
              <a:gdLst>
                <a:gd name="connsiteX0" fmla="*/ 0 w 3419193"/>
                <a:gd name="connsiteY0" fmla="*/ 153006 h 918016"/>
                <a:gd name="connsiteX1" fmla="*/ 153006 w 3419193"/>
                <a:gd name="connsiteY1" fmla="*/ 0 h 918016"/>
                <a:gd name="connsiteX2" fmla="*/ 3266187 w 3419193"/>
                <a:gd name="connsiteY2" fmla="*/ 0 h 918016"/>
                <a:gd name="connsiteX3" fmla="*/ 3419193 w 3419193"/>
                <a:gd name="connsiteY3" fmla="*/ 153006 h 918016"/>
                <a:gd name="connsiteX4" fmla="*/ 3419193 w 3419193"/>
                <a:gd name="connsiteY4" fmla="*/ 765010 h 918016"/>
                <a:gd name="connsiteX5" fmla="*/ 3266187 w 3419193"/>
                <a:gd name="connsiteY5" fmla="*/ 918016 h 918016"/>
                <a:gd name="connsiteX6" fmla="*/ 153006 w 3419193"/>
                <a:gd name="connsiteY6" fmla="*/ 918016 h 918016"/>
                <a:gd name="connsiteX7" fmla="*/ 0 w 3419193"/>
                <a:gd name="connsiteY7" fmla="*/ 765010 h 918016"/>
                <a:gd name="connsiteX8" fmla="*/ 0 w 3419193"/>
                <a:gd name="connsiteY8" fmla="*/ 153006 h 9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193" h="918016">
                  <a:moveTo>
                    <a:pt x="0" y="153006"/>
                  </a:moveTo>
                  <a:cubicBezTo>
                    <a:pt x="0" y="68503"/>
                    <a:pt x="68503" y="0"/>
                    <a:pt x="153006" y="0"/>
                  </a:cubicBezTo>
                  <a:lnTo>
                    <a:pt x="3266187" y="0"/>
                  </a:lnTo>
                  <a:cubicBezTo>
                    <a:pt x="3350690" y="0"/>
                    <a:pt x="3419193" y="68503"/>
                    <a:pt x="3419193" y="153006"/>
                  </a:cubicBezTo>
                  <a:lnTo>
                    <a:pt x="3419193" y="765010"/>
                  </a:lnTo>
                  <a:cubicBezTo>
                    <a:pt x="3419193" y="849513"/>
                    <a:pt x="3350690" y="918016"/>
                    <a:pt x="3266187" y="918016"/>
                  </a:cubicBezTo>
                  <a:lnTo>
                    <a:pt x="153006" y="918016"/>
                  </a:lnTo>
                  <a:cubicBezTo>
                    <a:pt x="68503" y="918016"/>
                    <a:pt x="0" y="849513"/>
                    <a:pt x="0" y="765010"/>
                  </a:cubicBezTo>
                  <a:lnTo>
                    <a:pt x="0" y="15300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4354" tIns="109584" rIns="174354" bIns="109584" numCol="1" spcCol="1270" anchor="ctr" anchorCtr="0">
              <a:noAutofit/>
            </a:bodyPr>
            <a:lstStyle/>
            <a:p>
              <a:pPr algn="ctr" defTabSz="1511300">
                <a:lnSpc>
                  <a:spcPct val="90000"/>
                </a:lnSpc>
                <a:spcBef>
                  <a:spcPct val="0"/>
                </a:spcBef>
                <a:spcAft>
                  <a:spcPct val="35000"/>
                </a:spcAft>
              </a:pPr>
              <a:r>
                <a:rPr lang="en-US" sz="3400"/>
                <a:t>Reach</a:t>
              </a:r>
            </a:p>
          </p:txBody>
        </p:sp>
        <p:sp>
          <p:nvSpPr>
            <p:cNvPr id="12" name="Freeform: Shape 11">
              <a:extLst>
                <a:ext uri="{FF2B5EF4-FFF2-40B4-BE49-F238E27FC236}">
                  <a16:creationId xmlns:a16="http://schemas.microsoft.com/office/drawing/2014/main" id="{C856EA3F-F223-C7C5-B229-624BD796FB2D}"/>
                </a:ext>
              </a:extLst>
            </p:cNvPr>
            <p:cNvSpPr/>
            <p:nvPr/>
          </p:nvSpPr>
          <p:spPr>
            <a:xfrm>
              <a:off x="3814545" y="4747946"/>
              <a:ext cx="1280160" cy="734413"/>
            </a:xfrm>
            <a:custGeom>
              <a:avLst/>
              <a:gdLst>
                <a:gd name="connsiteX0" fmla="*/ 122405 w 734413"/>
                <a:gd name="connsiteY0" fmla="*/ 0 h 7418947"/>
                <a:gd name="connsiteX1" fmla="*/ 612008 w 734413"/>
                <a:gd name="connsiteY1" fmla="*/ 0 h 7418947"/>
                <a:gd name="connsiteX2" fmla="*/ 734413 w 734413"/>
                <a:gd name="connsiteY2" fmla="*/ 122405 h 7418947"/>
                <a:gd name="connsiteX3" fmla="*/ 734413 w 734413"/>
                <a:gd name="connsiteY3" fmla="*/ 7418947 h 7418947"/>
                <a:gd name="connsiteX4" fmla="*/ 734413 w 734413"/>
                <a:gd name="connsiteY4" fmla="*/ 7418947 h 7418947"/>
                <a:gd name="connsiteX5" fmla="*/ 0 w 734413"/>
                <a:gd name="connsiteY5" fmla="*/ 7418947 h 7418947"/>
                <a:gd name="connsiteX6" fmla="*/ 0 w 734413"/>
                <a:gd name="connsiteY6" fmla="*/ 7418947 h 7418947"/>
                <a:gd name="connsiteX7" fmla="*/ 0 w 734413"/>
                <a:gd name="connsiteY7" fmla="*/ 122405 h 7418947"/>
                <a:gd name="connsiteX8" fmla="*/ 122405 w 734413"/>
                <a:gd name="connsiteY8" fmla="*/ 0 h 741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413" h="7418947">
                  <a:moveTo>
                    <a:pt x="734413" y="1236523"/>
                  </a:moveTo>
                  <a:lnTo>
                    <a:pt x="734413" y="6182424"/>
                  </a:lnTo>
                  <a:cubicBezTo>
                    <a:pt x="734413" y="6865330"/>
                    <a:pt x="728988" y="7418942"/>
                    <a:pt x="722296" y="7418942"/>
                  </a:cubicBezTo>
                  <a:lnTo>
                    <a:pt x="0" y="7418942"/>
                  </a:lnTo>
                  <a:lnTo>
                    <a:pt x="0" y="7418942"/>
                  </a:lnTo>
                  <a:lnTo>
                    <a:pt x="0" y="5"/>
                  </a:lnTo>
                  <a:lnTo>
                    <a:pt x="0" y="5"/>
                  </a:lnTo>
                  <a:lnTo>
                    <a:pt x="722296" y="5"/>
                  </a:lnTo>
                  <a:cubicBezTo>
                    <a:pt x="728988" y="5"/>
                    <a:pt x="734413" y="553617"/>
                    <a:pt x="734413" y="1236523"/>
                  </a:cubicBezTo>
                  <a:close/>
                </a:path>
              </a:pathLst>
            </a:custGeom>
            <a:solidFill>
              <a:schemeClr val="bg2">
                <a:alpha val="90000"/>
              </a:schemeClr>
            </a:solidFill>
            <a:ln>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675" rIns="283500" bIns="159677" numCol="1" spcCol="1270" anchor="ctr" anchorCtr="0">
              <a:noAutofit/>
            </a:bodyPr>
            <a:lstStyle/>
            <a:p>
              <a:pPr marL="171450" lvl="1" indent="-171450" defTabSz="755650">
                <a:lnSpc>
                  <a:spcPct val="90000"/>
                </a:lnSpc>
                <a:spcBef>
                  <a:spcPct val="0"/>
                </a:spcBef>
                <a:spcAft>
                  <a:spcPct val="15000"/>
                </a:spcAft>
              </a:pPr>
              <a:r>
                <a:rPr lang="en-US" sz="2800"/>
                <a:t>n=17</a:t>
              </a:r>
            </a:p>
          </p:txBody>
        </p:sp>
        <p:sp>
          <p:nvSpPr>
            <p:cNvPr id="13" name="Freeform: Shape 12">
              <a:extLst>
                <a:ext uri="{FF2B5EF4-FFF2-40B4-BE49-F238E27FC236}">
                  <a16:creationId xmlns:a16="http://schemas.microsoft.com/office/drawing/2014/main" id="{267A2F7D-5FF6-3D51-6C60-69A68B64C11F}"/>
                </a:ext>
              </a:extLst>
            </p:cNvPr>
            <p:cNvSpPr/>
            <p:nvPr/>
          </p:nvSpPr>
          <p:spPr>
            <a:xfrm>
              <a:off x="395352" y="4656143"/>
              <a:ext cx="3419193" cy="918016"/>
            </a:xfrm>
            <a:custGeom>
              <a:avLst/>
              <a:gdLst>
                <a:gd name="connsiteX0" fmla="*/ 0 w 3419193"/>
                <a:gd name="connsiteY0" fmla="*/ 153006 h 918016"/>
                <a:gd name="connsiteX1" fmla="*/ 153006 w 3419193"/>
                <a:gd name="connsiteY1" fmla="*/ 0 h 918016"/>
                <a:gd name="connsiteX2" fmla="*/ 3266187 w 3419193"/>
                <a:gd name="connsiteY2" fmla="*/ 0 h 918016"/>
                <a:gd name="connsiteX3" fmla="*/ 3419193 w 3419193"/>
                <a:gd name="connsiteY3" fmla="*/ 153006 h 918016"/>
                <a:gd name="connsiteX4" fmla="*/ 3419193 w 3419193"/>
                <a:gd name="connsiteY4" fmla="*/ 765010 h 918016"/>
                <a:gd name="connsiteX5" fmla="*/ 3266187 w 3419193"/>
                <a:gd name="connsiteY5" fmla="*/ 918016 h 918016"/>
                <a:gd name="connsiteX6" fmla="*/ 153006 w 3419193"/>
                <a:gd name="connsiteY6" fmla="*/ 918016 h 918016"/>
                <a:gd name="connsiteX7" fmla="*/ 0 w 3419193"/>
                <a:gd name="connsiteY7" fmla="*/ 765010 h 918016"/>
                <a:gd name="connsiteX8" fmla="*/ 0 w 3419193"/>
                <a:gd name="connsiteY8" fmla="*/ 153006 h 9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193" h="918016">
                  <a:moveTo>
                    <a:pt x="0" y="153006"/>
                  </a:moveTo>
                  <a:cubicBezTo>
                    <a:pt x="0" y="68503"/>
                    <a:pt x="68503" y="0"/>
                    <a:pt x="153006" y="0"/>
                  </a:cubicBezTo>
                  <a:lnTo>
                    <a:pt x="3266187" y="0"/>
                  </a:lnTo>
                  <a:cubicBezTo>
                    <a:pt x="3350690" y="0"/>
                    <a:pt x="3419193" y="68503"/>
                    <a:pt x="3419193" y="153006"/>
                  </a:cubicBezTo>
                  <a:lnTo>
                    <a:pt x="3419193" y="765010"/>
                  </a:lnTo>
                  <a:cubicBezTo>
                    <a:pt x="3419193" y="849513"/>
                    <a:pt x="3350690" y="918016"/>
                    <a:pt x="3266187" y="918016"/>
                  </a:cubicBezTo>
                  <a:lnTo>
                    <a:pt x="153006" y="918016"/>
                  </a:lnTo>
                  <a:cubicBezTo>
                    <a:pt x="68503" y="918016"/>
                    <a:pt x="0" y="849513"/>
                    <a:pt x="0" y="765010"/>
                  </a:cubicBezTo>
                  <a:lnTo>
                    <a:pt x="0" y="15300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4354" tIns="109584" rIns="174354" bIns="109584" numCol="1" spcCol="1270" anchor="ctr" anchorCtr="0">
              <a:noAutofit/>
            </a:bodyPr>
            <a:lstStyle/>
            <a:p>
              <a:pPr algn="ctr" defTabSz="1511300">
                <a:lnSpc>
                  <a:spcPct val="90000"/>
                </a:lnSpc>
                <a:spcBef>
                  <a:spcPct val="0"/>
                </a:spcBef>
                <a:spcAft>
                  <a:spcPct val="35000"/>
                </a:spcAft>
              </a:pPr>
              <a:r>
                <a:rPr lang="en-US" sz="3400"/>
                <a:t>Effectiveness</a:t>
              </a:r>
            </a:p>
          </p:txBody>
        </p:sp>
        <p:sp>
          <p:nvSpPr>
            <p:cNvPr id="14" name="Freeform: Shape 13">
              <a:extLst>
                <a:ext uri="{FF2B5EF4-FFF2-40B4-BE49-F238E27FC236}">
                  <a16:creationId xmlns:a16="http://schemas.microsoft.com/office/drawing/2014/main" id="{7420C8E9-2110-DA37-9E8A-593E72D9E886}"/>
                </a:ext>
              </a:extLst>
            </p:cNvPr>
            <p:cNvSpPr/>
            <p:nvPr/>
          </p:nvSpPr>
          <p:spPr>
            <a:xfrm>
              <a:off x="3814545" y="5711862"/>
              <a:ext cx="1280160" cy="734414"/>
            </a:xfrm>
            <a:custGeom>
              <a:avLst/>
              <a:gdLst>
                <a:gd name="connsiteX0" fmla="*/ 122405 w 734413"/>
                <a:gd name="connsiteY0" fmla="*/ 0 h 7418947"/>
                <a:gd name="connsiteX1" fmla="*/ 612008 w 734413"/>
                <a:gd name="connsiteY1" fmla="*/ 0 h 7418947"/>
                <a:gd name="connsiteX2" fmla="*/ 734413 w 734413"/>
                <a:gd name="connsiteY2" fmla="*/ 122405 h 7418947"/>
                <a:gd name="connsiteX3" fmla="*/ 734413 w 734413"/>
                <a:gd name="connsiteY3" fmla="*/ 7418947 h 7418947"/>
                <a:gd name="connsiteX4" fmla="*/ 734413 w 734413"/>
                <a:gd name="connsiteY4" fmla="*/ 7418947 h 7418947"/>
                <a:gd name="connsiteX5" fmla="*/ 0 w 734413"/>
                <a:gd name="connsiteY5" fmla="*/ 7418947 h 7418947"/>
                <a:gd name="connsiteX6" fmla="*/ 0 w 734413"/>
                <a:gd name="connsiteY6" fmla="*/ 7418947 h 7418947"/>
                <a:gd name="connsiteX7" fmla="*/ 0 w 734413"/>
                <a:gd name="connsiteY7" fmla="*/ 122405 h 7418947"/>
                <a:gd name="connsiteX8" fmla="*/ 122405 w 734413"/>
                <a:gd name="connsiteY8" fmla="*/ 0 h 741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413" h="7418947">
                  <a:moveTo>
                    <a:pt x="734413" y="1236523"/>
                  </a:moveTo>
                  <a:lnTo>
                    <a:pt x="734413" y="6182424"/>
                  </a:lnTo>
                  <a:cubicBezTo>
                    <a:pt x="734413" y="6865330"/>
                    <a:pt x="728988" y="7418942"/>
                    <a:pt x="722296" y="7418942"/>
                  </a:cubicBezTo>
                  <a:lnTo>
                    <a:pt x="0" y="7418942"/>
                  </a:lnTo>
                  <a:lnTo>
                    <a:pt x="0" y="7418942"/>
                  </a:lnTo>
                  <a:lnTo>
                    <a:pt x="0" y="5"/>
                  </a:lnTo>
                  <a:lnTo>
                    <a:pt x="0" y="5"/>
                  </a:lnTo>
                  <a:lnTo>
                    <a:pt x="722296" y="5"/>
                  </a:lnTo>
                  <a:cubicBezTo>
                    <a:pt x="728988" y="5"/>
                    <a:pt x="734413" y="553617"/>
                    <a:pt x="734413" y="1236523"/>
                  </a:cubicBezTo>
                  <a:close/>
                </a:path>
              </a:pathLst>
            </a:custGeom>
            <a:solidFill>
              <a:schemeClr val="bg2">
                <a:alpha val="90000"/>
              </a:schemeClr>
            </a:solidFill>
            <a:ln>
              <a:noFill/>
            </a:ln>
          </p:spPr>
          <p:style>
            <a:lnRef idx="2">
              <a:scrgbClr r="0" g="0" b="0"/>
            </a:lnRef>
            <a:fillRef idx="1">
              <a:scrgbClr r="0" g="0" b="0"/>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9676" rIns="283500" bIns="159677" numCol="1" spcCol="1270" anchor="ctr" anchorCtr="0">
              <a:noAutofit/>
            </a:bodyPr>
            <a:lstStyle/>
            <a:p>
              <a:pPr marL="171450" lvl="1" indent="-171450" defTabSz="755650">
                <a:lnSpc>
                  <a:spcPct val="90000"/>
                </a:lnSpc>
                <a:spcBef>
                  <a:spcPct val="0"/>
                </a:spcBef>
                <a:spcAft>
                  <a:spcPct val="15000"/>
                </a:spcAft>
              </a:pPr>
              <a:r>
                <a:rPr lang="en-US" sz="2800"/>
                <a:t>n=17</a:t>
              </a:r>
            </a:p>
          </p:txBody>
        </p:sp>
        <p:sp>
          <p:nvSpPr>
            <p:cNvPr id="15" name="Freeform: Shape 14">
              <a:extLst>
                <a:ext uri="{FF2B5EF4-FFF2-40B4-BE49-F238E27FC236}">
                  <a16:creationId xmlns:a16="http://schemas.microsoft.com/office/drawing/2014/main" id="{FD257471-2522-ADEB-6E55-8AC7ABC19DAE}"/>
                </a:ext>
              </a:extLst>
            </p:cNvPr>
            <p:cNvSpPr/>
            <p:nvPr/>
          </p:nvSpPr>
          <p:spPr>
            <a:xfrm>
              <a:off x="395352" y="5620060"/>
              <a:ext cx="3419193" cy="918016"/>
            </a:xfrm>
            <a:custGeom>
              <a:avLst/>
              <a:gdLst>
                <a:gd name="connsiteX0" fmla="*/ 0 w 3419193"/>
                <a:gd name="connsiteY0" fmla="*/ 153006 h 918016"/>
                <a:gd name="connsiteX1" fmla="*/ 153006 w 3419193"/>
                <a:gd name="connsiteY1" fmla="*/ 0 h 918016"/>
                <a:gd name="connsiteX2" fmla="*/ 3266187 w 3419193"/>
                <a:gd name="connsiteY2" fmla="*/ 0 h 918016"/>
                <a:gd name="connsiteX3" fmla="*/ 3419193 w 3419193"/>
                <a:gd name="connsiteY3" fmla="*/ 153006 h 918016"/>
                <a:gd name="connsiteX4" fmla="*/ 3419193 w 3419193"/>
                <a:gd name="connsiteY4" fmla="*/ 765010 h 918016"/>
                <a:gd name="connsiteX5" fmla="*/ 3266187 w 3419193"/>
                <a:gd name="connsiteY5" fmla="*/ 918016 h 918016"/>
                <a:gd name="connsiteX6" fmla="*/ 153006 w 3419193"/>
                <a:gd name="connsiteY6" fmla="*/ 918016 h 918016"/>
                <a:gd name="connsiteX7" fmla="*/ 0 w 3419193"/>
                <a:gd name="connsiteY7" fmla="*/ 765010 h 918016"/>
                <a:gd name="connsiteX8" fmla="*/ 0 w 3419193"/>
                <a:gd name="connsiteY8" fmla="*/ 153006 h 9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193" h="918016">
                  <a:moveTo>
                    <a:pt x="0" y="153006"/>
                  </a:moveTo>
                  <a:cubicBezTo>
                    <a:pt x="0" y="68503"/>
                    <a:pt x="68503" y="0"/>
                    <a:pt x="153006" y="0"/>
                  </a:cubicBezTo>
                  <a:lnTo>
                    <a:pt x="3266187" y="0"/>
                  </a:lnTo>
                  <a:cubicBezTo>
                    <a:pt x="3350690" y="0"/>
                    <a:pt x="3419193" y="68503"/>
                    <a:pt x="3419193" y="153006"/>
                  </a:cubicBezTo>
                  <a:lnTo>
                    <a:pt x="3419193" y="765010"/>
                  </a:lnTo>
                  <a:cubicBezTo>
                    <a:pt x="3419193" y="849513"/>
                    <a:pt x="3350690" y="918016"/>
                    <a:pt x="3266187" y="918016"/>
                  </a:cubicBezTo>
                  <a:lnTo>
                    <a:pt x="153006" y="918016"/>
                  </a:lnTo>
                  <a:cubicBezTo>
                    <a:pt x="68503" y="918016"/>
                    <a:pt x="0" y="849513"/>
                    <a:pt x="0" y="765010"/>
                  </a:cubicBezTo>
                  <a:lnTo>
                    <a:pt x="0" y="153006"/>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4354" tIns="109584" rIns="174354" bIns="109584" numCol="1" spcCol="1270" anchor="ctr" anchorCtr="0">
              <a:noAutofit/>
            </a:bodyPr>
            <a:lstStyle/>
            <a:p>
              <a:pPr algn="ctr" defTabSz="1511300">
                <a:lnSpc>
                  <a:spcPct val="90000"/>
                </a:lnSpc>
                <a:spcBef>
                  <a:spcPct val="0"/>
                </a:spcBef>
                <a:spcAft>
                  <a:spcPct val="35000"/>
                </a:spcAft>
              </a:pPr>
              <a:r>
                <a:rPr lang="en-US" sz="3400"/>
                <a:t>Maintenance</a:t>
              </a:r>
            </a:p>
          </p:txBody>
        </p:sp>
      </p:grpSp>
      <p:sp>
        <p:nvSpPr>
          <p:cNvPr id="4" name="Title 3">
            <a:extLst>
              <a:ext uri="{FF2B5EF4-FFF2-40B4-BE49-F238E27FC236}">
                <a16:creationId xmlns:a16="http://schemas.microsoft.com/office/drawing/2014/main" id="{86AC62F6-291F-7204-7330-C2232F604054}"/>
              </a:ext>
            </a:extLst>
          </p:cNvPr>
          <p:cNvSpPr>
            <a:spLocks noGrp="1"/>
          </p:cNvSpPr>
          <p:nvPr>
            <p:ph type="title"/>
          </p:nvPr>
        </p:nvSpPr>
        <p:spPr>
          <a:xfrm>
            <a:off x="0" y="48128"/>
            <a:ext cx="9144000" cy="1342686"/>
          </a:xfrm>
        </p:spPr>
        <p:txBody>
          <a:bodyPr/>
          <a:lstStyle/>
          <a:p>
            <a:r>
              <a:rPr lang="en-US" dirty="0"/>
              <a:t>Implementation Strategies by RE-AIM Dimension</a:t>
            </a:r>
          </a:p>
        </p:txBody>
      </p:sp>
      <p:pic>
        <p:nvPicPr>
          <p:cNvPr id="19" name="Picture 18" descr="A diagram of a prism contextual factors&#10;&#10;Description automatically generated">
            <a:extLst>
              <a:ext uri="{FF2B5EF4-FFF2-40B4-BE49-F238E27FC236}">
                <a16:creationId xmlns:a16="http://schemas.microsoft.com/office/drawing/2014/main" id="{B56B7C96-6626-FD4E-F47B-656F629E4132}"/>
              </a:ext>
            </a:extLst>
          </p:cNvPr>
          <p:cNvPicPr>
            <a:picLocks noChangeAspect="1"/>
          </p:cNvPicPr>
          <p:nvPr/>
        </p:nvPicPr>
        <p:blipFill rotWithShape="1">
          <a:blip r:embed="rId3"/>
          <a:srcRect l="31218" t="37018" r="30531" b="12280"/>
          <a:stretch/>
        </p:blipFill>
        <p:spPr>
          <a:xfrm>
            <a:off x="5066363" y="1909983"/>
            <a:ext cx="4138424" cy="4600016"/>
          </a:xfrm>
          <a:prstGeom prst="rect">
            <a:avLst/>
          </a:prstGeom>
        </p:spPr>
      </p:pic>
      <p:sp>
        <p:nvSpPr>
          <p:cNvPr id="20" name="Rectangle 19">
            <a:extLst>
              <a:ext uri="{FF2B5EF4-FFF2-40B4-BE49-F238E27FC236}">
                <a16:creationId xmlns:a16="http://schemas.microsoft.com/office/drawing/2014/main" id="{7C252869-D8A9-D3EE-6F8A-A77A235C26B1}"/>
              </a:ext>
            </a:extLst>
          </p:cNvPr>
          <p:cNvSpPr/>
          <p:nvPr/>
        </p:nvSpPr>
        <p:spPr>
          <a:xfrm>
            <a:off x="5220475" y="4201430"/>
            <a:ext cx="3761704" cy="187104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07A538-4175-A558-00F9-E9FC7BE4A68C}"/>
              </a:ext>
            </a:extLst>
          </p:cNvPr>
          <p:cNvSpPr/>
          <p:nvPr/>
        </p:nvSpPr>
        <p:spPr>
          <a:xfrm>
            <a:off x="5220475" y="2330381"/>
            <a:ext cx="3761704" cy="187104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34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68" y="349796"/>
            <a:ext cx="4632960" cy="1325563"/>
          </a:xfrm>
        </p:spPr>
        <p:txBody>
          <a:bodyPr>
            <a:normAutofit/>
          </a:bodyPr>
          <a:lstStyle/>
          <a:p>
            <a:r>
              <a:rPr lang="en-US" sz="3200"/>
              <a:t>About Us</a:t>
            </a:r>
          </a:p>
        </p:txBody>
      </p:sp>
      <p:sp>
        <p:nvSpPr>
          <p:cNvPr id="9" name="Content Placeholder 2">
            <a:extLst>
              <a:ext uri="{FF2B5EF4-FFF2-40B4-BE49-F238E27FC236}">
                <a16:creationId xmlns:a16="http://schemas.microsoft.com/office/drawing/2014/main" id="{9A1135B4-D6BE-0448-8562-D02EA56B7133}"/>
              </a:ext>
            </a:extLst>
          </p:cNvPr>
          <p:cNvSpPr txBox="1">
            <a:spLocks/>
          </p:cNvSpPr>
          <p:nvPr/>
        </p:nvSpPr>
        <p:spPr>
          <a:xfrm rot="16200000">
            <a:off x="4998303" y="903894"/>
            <a:ext cx="3517128" cy="4369730"/>
          </a:xfrm>
          <a:prstGeom prst="rect">
            <a:avLst/>
          </a:prstGeom>
        </p:spPr>
        <p:txBody>
          <a:bodyPr vert="eaVert" lIns="91440" tIns="45720" rIns="91440" bIns="45720" rtlCol="0">
            <a:noAutofit/>
          </a:bodyPr>
          <a:lstStyle>
            <a:lvl1pPr marL="228600" indent="-228600" algn="l" defTabSz="914400" rtl="0" eaLnBrk="1" latinLnBrk="0" hangingPunct="1">
              <a:lnSpc>
                <a:spcPct val="90000"/>
              </a:lnSpc>
              <a:spcBef>
                <a:spcPts val="1000"/>
              </a:spcBef>
              <a:buSzPct val="90000"/>
              <a:buFontTx/>
              <a:buBlip>
                <a:blip r:embed="rId3"/>
              </a:buBlip>
              <a:defRPr sz="2400" kern="1200">
                <a:solidFill>
                  <a:srgbClr val="91795B"/>
                </a:solidFill>
                <a:latin typeface="+mn-lt"/>
                <a:ea typeface="+mn-ea"/>
                <a:cs typeface="+mn-cs"/>
              </a:defRPr>
            </a:lvl1pPr>
            <a:lvl2pPr marL="685800" indent="-228600" algn="l" defTabSz="914400" rtl="0" eaLnBrk="1" latinLnBrk="0" hangingPunct="1">
              <a:lnSpc>
                <a:spcPct val="90000"/>
              </a:lnSpc>
              <a:spcBef>
                <a:spcPts val="500"/>
              </a:spcBef>
              <a:buSzPct val="90000"/>
              <a:buFontTx/>
              <a:buBlip>
                <a:blip r:embed="rId3"/>
              </a:buBlip>
              <a:defRPr sz="2400" kern="1200">
                <a:solidFill>
                  <a:srgbClr val="91795B"/>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3"/>
              </a:buBlip>
              <a:defRPr sz="2400" kern="1200">
                <a:solidFill>
                  <a:srgbClr val="91795B"/>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3"/>
              </a:buBlip>
              <a:defRPr sz="2400" kern="1200">
                <a:solidFill>
                  <a:srgbClr val="91795B"/>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3"/>
              </a:buBlip>
              <a:defRPr sz="2400" kern="1200">
                <a:solidFill>
                  <a:srgbClr val="91795B"/>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endParaRPr lang="en-US" sz="1800">
              <a:solidFill>
                <a:schemeClr val="tx1"/>
              </a:solidFill>
            </a:endParaRPr>
          </a:p>
          <a:p>
            <a:pPr>
              <a:lnSpc>
                <a:spcPct val="100000"/>
              </a:lnSpc>
            </a:pPr>
            <a:r>
              <a:rPr lang="en-US" sz="1800">
                <a:solidFill>
                  <a:schemeClr val="tx1"/>
                </a:solidFill>
              </a:rPr>
              <a:t>Founded in 1973, the Gretchen Swanson Center for Nutrition is a national nonprofit research institute providing expertise in measurement and evaluation to help develop, enhance and expand programs focused on healthy eating and active living, improving food security and healthy food access, promoting local food systems and applying a health equity lens across all initiatives. The Gretchen Swanson Center works nationally and internationally, partnering with other nonprofits, academia, government and private foundations to conduct research, evaluation and scientific strategic planning.</a:t>
            </a:r>
          </a:p>
          <a:p>
            <a:pPr>
              <a:lnSpc>
                <a:spcPct val="100000"/>
              </a:lnSpc>
            </a:pPr>
            <a:endParaRPr lang="en-US" sz="1800">
              <a:solidFill>
                <a:schemeClr val="tx1"/>
              </a:solidFill>
            </a:endParaRPr>
          </a:p>
        </p:txBody>
      </p:sp>
      <p:sp>
        <p:nvSpPr>
          <p:cNvPr id="11" name="TextBox 10">
            <a:extLst>
              <a:ext uri="{FF2B5EF4-FFF2-40B4-BE49-F238E27FC236}">
                <a16:creationId xmlns:a16="http://schemas.microsoft.com/office/drawing/2014/main" id="{D56042AB-7992-DA4E-BAD0-81A6B26EE9DB}"/>
              </a:ext>
            </a:extLst>
          </p:cNvPr>
          <p:cNvSpPr txBox="1"/>
          <p:nvPr/>
        </p:nvSpPr>
        <p:spPr>
          <a:xfrm>
            <a:off x="244916" y="3831853"/>
            <a:ext cx="3682601" cy="1661993"/>
          </a:xfrm>
          <a:prstGeom prst="rect">
            <a:avLst/>
          </a:prstGeom>
          <a:noFill/>
        </p:spPr>
        <p:txBody>
          <a:bodyPr wrap="square" rtlCol="0">
            <a:spAutoFit/>
          </a:bodyPr>
          <a:lstStyle/>
          <a:p>
            <a:r>
              <a:rPr lang="en-US" sz="2000" b="1">
                <a:solidFill>
                  <a:schemeClr val="accent3"/>
                </a:solidFill>
              </a:rPr>
              <a:t>Connect with us:</a:t>
            </a:r>
          </a:p>
          <a:p>
            <a:pPr marL="285750" indent="-285750">
              <a:buBlip>
                <a:blip r:embed="rId4"/>
              </a:buBlip>
            </a:pPr>
            <a:r>
              <a:rPr lang="en-US" sz="1600"/>
              <a:t>Website: </a:t>
            </a:r>
            <a:r>
              <a:rPr lang="en-US" sz="1600">
                <a:hlinkClick r:id="rId5">
                  <a:extLst>
                    <a:ext uri="{A12FA001-AC4F-418D-AE19-62706E023703}">
                      <ahyp:hlinkClr xmlns:ahyp="http://schemas.microsoft.com/office/drawing/2018/hyperlinkcolor" val="tx"/>
                    </a:ext>
                  </a:extLst>
                </a:hlinkClick>
              </a:rPr>
              <a:t>www.centerfornutrition.org</a:t>
            </a:r>
            <a:endParaRPr lang="en-US" sz="1600"/>
          </a:p>
          <a:p>
            <a:pPr marL="285750" indent="-285750">
              <a:buBlip>
                <a:blip r:embed="rId4"/>
              </a:buBlip>
            </a:pPr>
            <a:r>
              <a:rPr lang="en-US" sz="1600"/>
              <a:t>LinkedIn: Gretchen Swanson Center for Nutrition</a:t>
            </a:r>
          </a:p>
          <a:p>
            <a:pPr marL="285750" indent="-285750">
              <a:buBlip>
                <a:blip r:embed="rId4"/>
              </a:buBlip>
            </a:pPr>
            <a:r>
              <a:rPr lang="en-US" sz="1600"/>
              <a:t>Twitter: </a:t>
            </a:r>
            <a:r>
              <a:rPr lang="en-US" sz="1600" err="1"/>
              <a:t>GretchenSwanson</a:t>
            </a:r>
            <a:endParaRPr lang="en-US" sz="1600"/>
          </a:p>
          <a:p>
            <a:pPr marL="285750" indent="-285750">
              <a:buBlip>
                <a:blip r:embed="rId4"/>
              </a:buBlip>
            </a:pPr>
            <a:endParaRPr lang="en-US"/>
          </a:p>
        </p:txBody>
      </p:sp>
      <p:pic>
        <p:nvPicPr>
          <p:cNvPr id="12" name="Picture 11">
            <a:extLst>
              <a:ext uri="{FF2B5EF4-FFF2-40B4-BE49-F238E27FC236}">
                <a16:creationId xmlns:a16="http://schemas.microsoft.com/office/drawing/2014/main" id="{A162910F-9C28-F848-B56B-B75091969414}"/>
              </a:ext>
            </a:extLst>
          </p:cNvPr>
          <p:cNvPicPr>
            <a:picLocks noChangeAspect="1"/>
          </p:cNvPicPr>
          <p:nvPr/>
        </p:nvPicPr>
        <p:blipFill rotWithShape="1">
          <a:blip r:embed="rId6">
            <a:extLst>
              <a:ext uri="{28A0092B-C50C-407E-A947-70E740481C1C}">
                <a14:useLocalDpi xmlns:a14="http://schemas.microsoft.com/office/drawing/2010/main" val="0"/>
              </a:ext>
            </a:extLst>
          </a:blip>
          <a:srcRect l="60697" t="-292591" b="-251485"/>
          <a:stretch/>
        </p:blipFill>
        <p:spPr>
          <a:xfrm rot="5400000" flipV="1">
            <a:off x="1924348" y="3256641"/>
            <a:ext cx="4347240" cy="344716"/>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EF249013-F7C8-FE62-0466-78B60ABB9333}"/>
              </a:ext>
            </a:extLst>
          </p:cNvPr>
          <p:cNvPicPr>
            <a:picLocks noChangeAspect="1"/>
          </p:cNvPicPr>
          <p:nvPr/>
        </p:nvPicPr>
        <p:blipFill>
          <a:blip r:embed="rId7"/>
          <a:stretch>
            <a:fillRect/>
          </a:stretch>
        </p:blipFill>
        <p:spPr>
          <a:xfrm>
            <a:off x="244208" y="1797449"/>
            <a:ext cx="3639685" cy="1333625"/>
          </a:xfrm>
          <a:prstGeom prst="rect">
            <a:avLst/>
          </a:prstGeom>
        </p:spPr>
      </p:pic>
    </p:spTree>
    <p:extLst>
      <p:ext uri="{BB962C8B-B14F-4D97-AF65-F5344CB8AC3E}">
        <p14:creationId xmlns:p14="http://schemas.microsoft.com/office/powerpoint/2010/main" val="533829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DBE406-9A28-C14D-8EFD-B1DEC6960634}"/>
              </a:ext>
            </a:extLst>
          </p:cNvPr>
          <p:cNvSpPr>
            <a:spLocks noGrp="1"/>
          </p:cNvSpPr>
          <p:nvPr>
            <p:ph type="title"/>
          </p:nvPr>
        </p:nvSpPr>
        <p:spPr>
          <a:xfrm>
            <a:off x="0" y="12049"/>
            <a:ext cx="7886700" cy="1325563"/>
          </a:xfrm>
        </p:spPr>
        <p:txBody>
          <a:bodyPr anchor="ctr">
            <a:normAutofit/>
          </a:bodyPr>
          <a:lstStyle/>
          <a:p>
            <a:r>
              <a:rPr lang="en-US" dirty="0"/>
              <a:t>  </a:t>
            </a:r>
            <a:r>
              <a:rPr lang="en-US" b="0" dirty="0"/>
              <a:t>What’s next?</a:t>
            </a:r>
          </a:p>
        </p:txBody>
      </p:sp>
      <p:graphicFrame>
        <p:nvGraphicFramePr>
          <p:cNvPr id="2" name="Content Placeholder 3">
            <a:extLst>
              <a:ext uri="{FF2B5EF4-FFF2-40B4-BE49-F238E27FC236}">
                <a16:creationId xmlns:a16="http://schemas.microsoft.com/office/drawing/2014/main" id="{778D83CF-6189-7831-28EF-A6CA9DAA1BC2}"/>
              </a:ext>
            </a:extLst>
          </p:cNvPr>
          <p:cNvGraphicFramePr>
            <a:graphicFrameLocks/>
          </p:cNvGraphicFramePr>
          <p:nvPr>
            <p:extLst>
              <p:ext uri="{D42A27DB-BD31-4B8C-83A1-F6EECF244321}">
                <p14:modId xmlns:p14="http://schemas.microsoft.com/office/powerpoint/2010/main" val="1254089419"/>
              </p:ext>
            </p:extLst>
          </p:nvPr>
        </p:nvGraphicFramePr>
        <p:xfrm>
          <a:off x="628650" y="1959440"/>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5977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1">
            <a:extLst>
              <a:ext uri="{FF2B5EF4-FFF2-40B4-BE49-F238E27FC236}">
                <a16:creationId xmlns:a16="http://schemas.microsoft.com/office/drawing/2014/main" id="{86FAE149-8FA6-9E66-3909-578FF166679F}"/>
              </a:ext>
            </a:extLst>
          </p:cNvPr>
          <p:cNvGraphicFramePr>
            <a:graphicFrameLocks noGrp="1"/>
          </p:cNvGraphicFramePr>
          <p:nvPr>
            <p:extLst>
              <p:ext uri="{D42A27DB-BD31-4B8C-83A1-F6EECF244321}">
                <p14:modId xmlns:p14="http://schemas.microsoft.com/office/powerpoint/2010/main" val="913329578"/>
              </p:ext>
            </p:extLst>
          </p:nvPr>
        </p:nvGraphicFramePr>
        <p:xfrm>
          <a:off x="34247" y="519740"/>
          <a:ext cx="9105884" cy="5818521"/>
        </p:xfrm>
        <a:graphic>
          <a:graphicData uri="http://schemas.openxmlformats.org/drawingml/2006/table">
            <a:tbl>
              <a:tblPr firstRow="1" bandRow="1">
                <a:tableStyleId>{5C22544A-7EE6-4342-B048-85BDC9FD1C3A}</a:tableStyleId>
              </a:tblPr>
              <a:tblGrid>
                <a:gridCol w="1508975">
                  <a:extLst>
                    <a:ext uri="{9D8B030D-6E8A-4147-A177-3AD203B41FA5}">
                      <a16:colId xmlns:a16="http://schemas.microsoft.com/office/drawing/2014/main" val="3627431986"/>
                    </a:ext>
                  </a:extLst>
                </a:gridCol>
                <a:gridCol w="832537">
                  <a:extLst>
                    <a:ext uri="{9D8B030D-6E8A-4147-A177-3AD203B41FA5}">
                      <a16:colId xmlns:a16="http://schemas.microsoft.com/office/drawing/2014/main" val="3342478053"/>
                    </a:ext>
                  </a:extLst>
                </a:gridCol>
                <a:gridCol w="1231462">
                  <a:extLst>
                    <a:ext uri="{9D8B030D-6E8A-4147-A177-3AD203B41FA5}">
                      <a16:colId xmlns:a16="http://schemas.microsoft.com/office/drawing/2014/main" val="217064634"/>
                    </a:ext>
                  </a:extLst>
                </a:gridCol>
                <a:gridCol w="1205446">
                  <a:extLst>
                    <a:ext uri="{9D8B030D-6E8A-4147-A177-3AD203B41FA5}">
                      <a16:colId xmlns:a16="http://schemas.microsoft.com/office/drawing/2014/main" val="4252811758"/>
                    </a:ext>
                  </a:extLst>
                </a:gridCol>
                <a:gridCol w="1491630">
                  <a:extLst>
                    <a:ext uri="{9D8B030D-6E8A-4147-A177-3AD203B41FA5}">
                      <a16:colId xmlns:a16="http://schemas.microsoft.com/office/drawing/2014/main" val="3881571474"/>
                    </a:ext>
                  </a:extLst>
                </a:gridCol>
                <a:gridCol w="1534993">
                  <a:extLst>
                    <a:ext uri="{9D8B030D-6E8A-4147-A177-3AD203B41FA5}">
                      <a16:colId xmlns:a16="http://schemas.microsoft.com/office/drawing/2014/main" val="3702172877"/>
                    </a:ext>
                  </a:extLst>
                </a:gridCol>
                <a:gridCol w="1300841">
                  <a:extLst>
                    <a:ext uri="{9D8B030D-6E8A-4147-A177-3AD203B41FA5}">
                      <a16:colId xmlns:a16="http://schemas.microsoft.com/office/drawing/2014/main" val="717419576"/>
                    </a:ext>
                  </a:extLst>
                </a:gridCol>
              </a:tblGrid>
              <a:tr h="720307">
                <a:tc>
                  <a:txBody>
                    <a:bodyPr/>
                    <a:lstStyle/>
                    <a:p>
                      <a:endParaRPr lang="en-US" sz="1400" dirty="0"/>
                    </a:p>
                  </a:txBody>
                  <a:tcPr>
                    <a:solidFill>
                      <a:srgbClr val="003049"/>
                    </a:solidFill>
                  </a:tcPr>
                </a:tc>
                <a:tc>
                  <a:txBody>
                    <a:bodyPr/>
                    <a:lstStyle/>
                    <a:p>
                      <a:pPr algn="ctr"/>
                      <a:r>
                        <a:rPr lang="en-US" sz="1400"/>
                        <a:t>Reach</a:t>
                      </a:r>
                    </a:p>
                  </a:txBody>
                  <a:tcPr>
                    <a:solidFill>
                      <a:srgbClr val="003049"/>
                    </a:solidFill>
                  </a:tcPr>
                </a:tc>
                <a:tc>
                  <a:txBody>
                    <a:bodyPr/>
                    <a:lstStyle/>
                    <a:p>
                      <a:pPr algn="ctr"/>
                      <a:r>
                        <a:rPr lang="en-US" sz="1400"/>
                        <a:t>Effectiveness</a:t>
                      </a:r>
                    </a:p>
                  </a:txBody>
                  <a:tcPr>
                    <a:solidFill>
                      <a:srgbClr val="003049"/>
                    </a:solidFill>
                  </a:tcPr>
                </a:tc>
                <a:tc>
                  <a:txBody>
                    <a:bodyPr/>
                    <a:lstStyle/>
                    <a:p>
                      <a:pPr algn="ctr"/>
                      <a:r>
                        <a:rPr lang="en-US" sz="1400"/>
                        <a:t>Adoption</a:t>
                      </a:r>
                    </a:p>
                  </a:txBody>
                  <a:tcPr>
                    <a:solidFill>
                      <a:srgbClr val="003049"/>
                    </a:solidFill>
                  </a:tcPr>
                </a:tc>
                <a:tc>
                  <a:txBody>
                    <a:bodyPr/>
                    <a:lstStyle/>
                    <a:p>
                      <a:pPr algn="ctr"/>
                      <a:r>
                        <a:rPr lang="en-US" sz="1400"/>
                        <a:t>Implementation Cost</a:t>
                      </a:r>
                    </a:p>
                  </a:txBody>
                  <a:tcPr>
                    <a:solidFill>
                      <a:srgbClr val="003049"/>
                    </a:solidFill>
                  </a:tcPr>
                </a:tc>
                <a:tc>
                  <a:txBody>
                    <a:bodyPr/>
                    <a:lstStyle/>
                    <a:p>
                      <a:pPr algn="ctr"/>
                      <a:r>
                        <a:rPr lang="en-US" sz="1400"/>
                        <a:t>Implementation Fidelity</a:t>
                      </a:r>
                    </a:p>
                  </a:txBody>
                  <a:tcPr>
                    <a:solidFill>
                      <a:srgbClr val="003049"/>
                    </a:solidFill>
                  </a:tcPr>
                </a:tc>
                <a:tc>
                  <a:txBody>
                    <a:bodyPr/>
                    <a:lstStyle/>
                    <a:p>
                      <a:pPr algn="ctr"/>
                      <a:r>
                        <a:rPr lang="en-US" sz="1400"/>
                        <a:t>Maintenance</a:t>
                      </a:r>
                    </a:p>
                  </a:txBody>
                  <a:tcPr>
                    <a:solidFill>
                      <a:srgbClr val="003049"/>
                    </a:solidFill>
                  </a:tcPr>
                </a:tc>
                <a:extLst>
                  <a:ext uri="{0D108BD9-81ED-4DB2-BD59-A6C34878D82A}">
                    <a16:rowId xmlns:a16="http://schemas.microsoft.com/office/drawing/2014/main" val="3992425548"/>
                  </a:ext>
                </a:extLst>
              </a:tr>
              <a:tr h="720307">
                <a:tc>
                  <a:txBody>
                    <a:bodyPr/>
                    <a:lstStyle/>
                    <a:p>
                      <a:r>
                        <a:rPr lang="en-US" sz="1400">
                          <a:solidFill>
                            <a:schemeClr val="bg1"/>
                          </a:solidFill>
                        </a:rPr>
                        <a:t>Provide ongoing technical assistance</a:t>
                      </a:r>
                    </a:p>
                  </a:txBody>
                  <a:tcPr>
                    <a:solidFill>
                      <a:srgbClr val="F04E23"/>
                    </a:solidFill>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658090938"/>
                  </a:ext>
                </a:extLst>
              </a:tr>
              <a:tr h="728781">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solidFill>
                            <a:prstClr val="white"/>
                          </a:solidFill>
                          <a:latin typeface="+mn-lt"/>
                        </a:rPr>
                        <a:t>Change adaptable program components </a:t>
                      </a:r>
                    </a:p>
                  </a:txBody>
                  <a:tcPr>
                    <a:solidFill>
                      <a:srgbClr val="F04E23"/>
                    </a:solidFill>
                  </a:tcPr>
                </a:tc>
                <a:tc>
                  <a:txBody>
                    <a:bodyPr/>
                    <a:lstStyle/>
                    <a:p>
                      <a:endParaRPr lang="en-US" sz="140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654810640"/>
                  </a:ext>
                </a:extLst>
              </a:tr>
              <a:tr h="720307">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Engage community members</a:t>
                      </a:r>
                    </a:p>
                  </a:txBody>
                  <a:tcPr>
                    <a:solidFill>
                      <a:srgbClr val="F04E23"/>
                    </a:solidFill>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4056920543"/>
                  </a:ext>
                </a:extLst>
              </a:tr>
              <a:tr h="720307">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Leverage funding sources</a:t>
                      </a:r>
                    </a:p>
                  </a:txBody>
                  <a:tcPr>
                    <a:solidFill>
                      <a:srgbClr val="F04E23"/>
                    </a:solidFill>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1586713677"/>
                  </a:ext>
                </a:extLst>
              </a:tr>
              <a:tr h="720307">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Leverage program champions</a:t>
                      </a:r>
                    </a:p>
                  </a:txBody>
                  <a:tcPr>
                    <a:solidFill>
                      <a:srgbClr val="F04E23"/>
                    </a:solidFill>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883587535"/>
                  </a:ext>
                </a:extLst>
              </a:tr>
              <a:tr h="720307">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Conduct pragmatic evaluation</a:t>
                      </a:r>
                    </a:p>
                  </a:txBody>
                  <a:tcPr>
                    <a:solidFill>
                      <a:srgbClr val="F04E23"/>
                    </a:solidFill>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2837281589"/>
                  </a:ext>
                </a:extLst>
              </a:tr>
              <a:tr h="728781">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Meet community partners’ needs</a:t>
                      </a:r>
                    </a:p>
                    <a:p>
                      <a:endParaRPr lang="en-US" sz="1400"/>
                    </a:p>
                  </a:txBody>
                  <a:tcPr>
                    <a:solidFill>
                      <a:srgbClr val="F04E23"/>
                    </a:solidFill>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4026734958"/>
                  </a:ext>
                </a:extLst>
              </a:tr>
            </a:tbl>
          </a:graphicData>
        </a:graphic>
      </p:graphicFrame>
      <p:pic>
        <p:nvPicPr>
          <p:cNvPr id="52" name="Graphic 51" descr="Checkmark with solid fill">
            <a:extLst>
              <a:ext uri="{FF2B5EF4-FFF2-40B4-BE49-F238E27FC236}">
                <a16:creationId xmlns:a16="http://schemas.microsoft.com/office/drawing/2014/main" id="{0E227435-E5A9-E34F-2700-4A6D2D7E16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4058" y="1998598"/>
            <a:ext cx="425805" cy="397372"/>
          </a:xfrm>
          <a:prstGeom prst="rect">
            <a:avLst/>
          </a:prstGeom>
        </p:spPr>
      </p:pic>
      <p:pic>
        <p:nvPicPr>
          <p:cNvPr id="53" name="Graphic 52" descr="Checkmark with solid fill">
            <a:extLst>
              <a:ext uri="{FF2B5EF4-FFF2-40B4-BE49-F238E27FC236}">
                <a16:creationId xmlns:a16="http://schemas.microsoft.com/office/drawing/2014/main" id="{E5BAFFBE-717F-CC7C-927C-ECA4737FD8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5265" y="2853556"/>
            <a:ext cx="425805" cy="397372"/>
          </a:xfrm>
          <a:prstGeom prst="rect">
            <a:avLst/>
          </a:prstGeom>
        </p:spPr>
      </p:pic>
      <p:pic>
        <p:nvPicPr>
          <p:cNvPr id="54" name="Graphic 53" descr="Checkmark with solid fill">
            <a:extLst>
              <a:ext uri="{FF2B5EF4-FFF2-40B4-BE49-F238E27FC236}">
                <a16:creationId xmlns:a16="http://schemas.microsoft.com/office/drawing/2014/main" id="{99DAB138-8AB2-B10B-E705-CB37F6194C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5265" y="3577209"/>
            <a:ext cx="425805" cy="397372"/>
          </a:xfrm>
          <a:prstGeom prst="rect">
            <a:avLst/>
          </a:prstGeom>
        </p:spPr>
      </p:pic>
      <p:pic>
        <p:nvPicPr>
          <p:cNvPr id="55" name="Graphic 54" descr="Checkmark with solid fill">
            <a:extLst>
              <a:ext uri="{FF2B5EF4-FFF2-40B4-BE49-F238E27FC236}">
                <a16:creationId xmlns:a16="http://schemas.microsoft.com/office/drawing/2014/main" id="{79ACC83D-B815-8931-D6AD-7F818D71ED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9143" y="4986752"/>
            <a:ext cx="425805" cy="397372"/>
          </a:xfrm>
          <a:prstGeom prst="rect">
            <a:avLst/>
          </a:prstGeom>
        </p:spPr>
      </p:pic>
      <p:pic>
        <p:nvPicPr>
          <p:cNvPr id="56" name="Graphic 55" descr="Checkmark with solid fill">
            <a:extLst>
              <a:ext uri="{FF2B5EF4-FFF2-40B4-BE49-F238E27FC236}">
                <a16:creationId xmlns:a16="http://schemas.microsoft.com/office/drawing/2014/main" id="{640D0490-1DAC-8385-7911-B1FFF3AFFA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0131" y="2060435"/>
            <a:ext cx="425805" cy="397372"/>
          </a:xfrm>
          <a:prstGeom prst="rect">
            <a:avLst/>
          </a:prstGeom>
        </p:spPr>
      </p:pic>
      <p:pic>
        <p:nvPicPr>
          <p:cNvPr id="57" name="Graphic 56" descr="Checkmark with solid fill">
            <a:extLst>
              <a:ext uri="{FF2B5EF4-FFF2-40B4-BE49-F238E27FC236}">
                <a16:creationId xmlns:a16="http://schemas.microsoft.com/office/drawing/2014/main" id="{9B847453-941B-0797-29CA-07D9DB14A1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3527" y="1236454"/>
            <a:ext cx="425805" cy="397372"/>
          </a:xfrm>
          <a:prstGeom prst="rect">
            <a:avLst/>
          </a:prstGeom>
        </p:spPr>
      </p:pic>
      <p:pic>
        <p:nvPicPr>
          <p:cNvPr id="58" name="Graphic 57" descr="Checkmark with solid fill">
            <a:extLst>
              <a:ext uri="{FF2B5EF4-FFF2-40B4-BE49-F238E27FC236}">
                <a16:creationId xmlns:a16="http://schemas.microsoft.com/office/drawing/2014/main" id="{0C20F5EB-2392-7CE3-C53D-556EBF0696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0131" y="2890808"/>
            <a:ext cx="425805" cy="397372"/>
          </a:xfrm>
          <a:prstGeom prst="rect">
            <a:avLst/>
          </a:prstGeom>
        </p:spPr>
      </p:pic>
      <p:pic>
        <p:nvPicPr>
          <p:cNvPr id="59" name="Graphic 58" descr="Checkmark with solid fill">
            <a:extLst>
              <a:ext uri="{FF2B5EF4-FFF2-40B4-BE49-F238E27FC236}">
                <a16:creationId xmlns:a16="http://schemas.microsoft.com/office/drawing/2014/main" id="{79E084CC-D69F-614F-40C6-0943D9EE08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0131" y="3530222"/>
            <a:ext cx="425805" cy="397372"/>
          </a:xfrm>
          <a:prstGeom prst="rect">
            <a:avLst/>
          </a:prstGeom>
        </p:spPr>
      </p:pic>
      <p:pic>
        <p:nvPicPr>
          <p:cNvPr id="60" name="Graphic 59" descr="Checkmark with solid fill">
            <a:extLst>
              <a:ext uri="{FF2B5EF4-FFF2-40B4-BE49-F238E27FC236}">
                <a16:creationId xmlns:a16="http://schemas.microsoft.com/office/drawing/2014/main" id="{2D663E16-B758-89FB-04E4-1AC20DCC83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8363" y="4312099"/>
            <a:ext cx="425805" cy="397372"/>
          </a:xfrm>
          <a:prstGeom prst="rect">
            <a:avLst/>
          </a:prstGeom>
        </p:spPr>
      </p:pic>
      <p:pic>
        <p:nvPicPr>
          <p:cNvPr id="61" name="Graphic 60" descr="Checkmark with solid fill">
            <a:extLst>
              <a:ext uri="{FF2B5EF4-FFF2-40B4-BE49-F238E27FC236}">
                <a16:creationId xmlns:a16="http://schemas.microsoft.com/office/drawing/2014/main" id="{14007784-A3A6-CE95-89DD-DE1ABE0FDA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0131" y="5781886"/>
            <a:ext cx="425805" cy="397372"/>
          </a:xfrm>
          <a:prstGeom prst="rect">
            <a:avLst/>
          </a:prstGeom>
        </p:spPr>
      </p:pic>
      <p:pic>
        <p:nvPicPr>
          <p:cNvPr id="62" name="Graphic 61" descr="Checkmark with solid fill">
            <a:extLst>
              <a:ext uri="{FF2B5EF4-FFF2-40B4-BE49-F238E27FC236}">
                <a16:creationId xmlns:a16="http://schemas.microsoft.com/office/drawing/2014/main" id="{B6E92B03-85FD-F4EB-B58D-E9A80A076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3282" y="3465906"/>
            <a:ext cx="425805" cy="397372"/>
          </a:xfrm>
          <a:prstGeom prst="rect">
            <a:avLst/>
          </a:prstGeom>
        </p:spPr>
      </p:pic>
      <p:pic>
        <p:nvPicPr>
          <p:cNvPr id="63" name="Graphic 62" descr="Checkmark with solid fill">
            <a:extLst>
              <a:ext uri="{FF2B5EF4-FFF2-40B4-BE49-F238E27FC236}">
                <a16:creationId xmlns:a16="http://schemas.microsoft.com/office/drawing/2014/main" id="{9EE0B6BC-E14D-3244-8990-2A69872F73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4763" y="4960507"/>
            <a:ext cx="425805" cy="397372"/>
          </a:xfrm>
          <a:prstGeom prst="rect">
            <a:avLst/>
          </a:prstGeom>
        </p:spPr>
      </p:pic>
      <p:pic>
        <p:nvPicPr>
          <p:cNvPr id="64" name="Graphic 63" descr="Checkmark with solid fill">
            <a:extLst>
              <a:ext uri="{FF2B5EF4-FFF2-40B4-BE49-F238E27FC236}">
                <a16:creationId xmlns:a16="http://schemas.microsoft.com/office/drawing/2014/main" id="{FAA635EE-1BF7-30BC-45D9-CF6CA089C5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4056" y="2878294"/>
            <a:ext cx="425805" cy="397372"/>
          </a:xfrm>
          <a:prstGeom prst="rect">
            <a:avLst/>
          </a:prstGeom>
        </p:spPr>
      </p:pic>
      <p:pic>
        <p:nvPicPr>
          <p:cNvPr id="65" name="Graphic 64" descr="Checkmark with solid fill">
            <a:extLst>
              <a:ext uri="{FF2B5EF4-FFF2-40B4-BE49-F238E27FC236}">
                <a16:creationId xmlns:a16="http://schemas.microsoft.com/office/drawing/2014/main" id="{C6DEFD5F-768A-7818-99AE-59291639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9362" y="2061615"/>
            <a:ext cx="425805" cy="397372"/>
          </a:xfrm>
          <a:prstGeom prst="rect">
            <a:avLst/>
          </a:prstGeom>
        </p:spPr>
      </p:pic>
      <p:pic>
        <p:nvPicPr>
          <p:cNvPr id="66" name="Graphic 65" descr="Checkmark with solid fill">
            <a:extLst>
              <a:ext uri="{FF2B5EF4-FFF2-40B4-BE49-F238E27FC236}">
                <a16:creationId xmlns:a16="http://schemas.microsoft.com/office/drawing/2014/main" id="{CD0F22FB-C045-7EFA-F9A9-B26E0D2E13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4058" y="1248383"/>
            <a:ext cx="425805" cy="397372"/>
          </a:xfrm>
          <a:prstGeom prst="rect">
            <a:avLst/>
          </a:prstGeom>
        </p:spPr>
      </p:pic>
      <p:pic>
        <p:nvPicPr>
          <p:cNvPr id="67" name="Graphic 66" descr="Checkmark with solid fill">
            <a:extLst>
              <a:ext uri="{FF2B5EF4-FFF2-40B4-BE49-F238E27FC236}">
                <a16:creationId xmlns:a16="http://schemas.microsoft.com/office/drawing/2014/main" id="{D8344A93-2392-44E6-6DFB-37458587B8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2843" y="3530222"/>
            <a:ext cx="425805" cy="397372"/>
          </a:xfrm>
          <a:prstGeom prst="rect">
            <a:avLst/>
          </a:prstGeom>
        </p:spPr>
      </p:pic>
      <p:pic>
        <p:nvPicPr>
          <p:cNvPr id="68" name="Graphic 67" descr="Checkmark with solid fill">
            <a:extLst>
              <a:ext uri="{FF2B5EF4-FFF2-40B4-BE49-F238E27FC236}">
                <a16:creationId xmlns:a16="http://schemas.microsoft.com/office/drawing/2014/main" id="{C716854A-A05F-5DE6-AC1C-6A82A6B0F6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2843" y="2060435"/>
            <a:ext cx="425805" cy="397372"/>
          </a:xfrm>
          <a:prstGeom prst="rect">
            <a:avLst/>
          </a:prstGeom>
        </p:spPr>
      </p:pic>
      <p:pic>
        <p:nvPicPr>
          <p:cNvPr id="69" name="Graphic 68" descr="Checkmark with solid fill">
            <a:extLst>
              <a:ext uri="{FF2B5EF4-FFF2-40B4-BE49-F238E27FC236}">
                <a16:creationId xmlns:a16="http://schemas.microsoft.com/office/drawing/2014/main" id="{E152EEBD-7833-B551-6D6D-4D0F6D1E91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2843" y="1279263"/>
            <a:ext cx="425805" cy="397372"/>
          </a:xfrm>
          <a:prstGeom prst="rect">
            <a:avLst/>
          </a:prstGeom>
        </p:spPr>
      </p:pic>
      <p:sp>
        <p:nvSpPr>
          <p:cNvPr id="50" name="Rectangle 49">
            <a:extLst>
              <a:ext uri="{FF2B5EF4-FFF2-40B4-BE49-F238E27FC236}">
                <a16:creationId xmlns:a16="http://schemas.microsoft.com/office/drawing/2014/main" id="{74ED58BA-6803-8818-EF0B-C37F6D0602E7}"/>
              </a:ext>
            </a:extLst>
          </p:cNvPr>
          <p:cNvSpPr/>
          <p:nvPr/>
        </p:nvSpPr>
        <p:spPr>
          <a:xfrm>
            <a:off x="1532683" y="501241"/>
            <a:ext cx="868557" cy="510525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FAF2FA-69B3-348D-A459-231DCB384054}"/>
              </a:ext>
            </a:extLst>
          </p:cNvPr>
          <p:cNvSpPr/>
          <p:nvPr/>
        </p:nvSpPr>
        <p:spPr>
          <a:xfrm>
            <a:off x="6298456" y="502663"/>
            <a:ext cx="1533128" cy="510383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7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1">
            <a:extLst>
              <a:ext uri="{FF2B5EF4-FFF2-40B4-BE49-F238E27FC236}">
                <a16:creationId xmlns:a16="http://schemas.microsoft.com/office/drawing/2014/main" id="{86FAE149-8FA6-9E66-3909-578FF166679F}"/>
              </a:ext>
            </a:extLst>
          </p:cNvPr>
          <p:cNvGraphicFramePr>
            <a:graphicFrameLocks noGrp="1"/>
          </p:cNvGraphicFramePr>
          <p:nvPr>
            <p:extLst>
              <p:ext uri="{D42A27DB-BD31-4B8C-83A1-F6EECF244321}">
                <p14:modId xmlns:p14="http://schemas.microsoft.com/office/powerpoint/2010/main" val="318393291"/>
              </p:ext>
            </p:extLst>
          </p:nvPr>
        </p:nvGraphicFramePr>
        <p:xfrm>
          <a:off x="-1" y="509398"/>
          <a:ext cx="9179852" cy="5839204"/>
        </p:xfrm>
        <a:graphic>
          <a:graphicData uri="http://schemas.openxmlformats.org/drawingml/2006/table">
            <a:tbl>
              <a:tblPr firstRow="1" bandRow="1">
                <a:tableStyleId>{5C22544A-7EE6-4342-B048-85BDC9FD1C3A}</a:tableStyleId>
              </a:tblPr>
              <a:tblGrid>
                <a:gridCol w="1739591">
                  <a:extLst>
                    <a:ext uri="{9D8B030D-6E8A-4147-A177-3AD203B41FA5}">
                      <a16:colId xmlns:a16="http://schemas.microsoft.com/office/drawing/2014/main" val="3627431986"/>
                    </a:ext>
                  </a:extLst>
                </a:gridCol>
                <a:gridCol w="1435829">
                  <a:extLst>
                    <a:ext uri="{9D8B030D-6E8A-4147-A177-3AD203B41FA5}">
                      <a16:colId xmlns:a16="http://schemas.microsoft.com/office/drawing/2014/main" val="217064634"/>
                    </a:ext>
                  </a:extLst>
                </a:gridCol>
                <a:gridCol w="1501108">
                  <a:extLst>
                    <a:ext uri="{9D8B030D-6E8A-4147-A177-3AD203B41FA5}">
                      <a16:colId xmlns:a16="http://schemas.microsoft.com/office/drawing/2014/main" val="4252811758"/>
                    </a:ext>
                  </a:extLst>
                </a:gridCol>
                <a:gridCol w="1501108">
                  <a:extLst>
                    <a:ext uri="{9D8B030D-6E8A-4147-A177-3AD203B41FA5}">
                      <a16:colId xmlns:a16="http://schemas.microsoft.com/office/drawing/2014/main" val="3881571474"/>
                    </a:ext>
                  </a:extLst>
                </a:gridCol>
                <a:gridCol w="1501108">
                  <a:extLst>
                    <a:ext uri="{9D8B030D-6E8A-4147-A177-3AD203B41FA5}">
                      <a16:colId xmlns:a16="http://schemas.microsoft.com/office/drawing/2014/main" val="3702172877"/>
                    </a:ext>
                  </a:extLst>
                </a:gridCol>
                <a:gridCol w="1501108">
                  <a:extLst>
                    <a:ext uri="{9D8B030D-6E8A-4147-A177-3AD203B41FA5}">
                      <a16:colId xmlns:a16="http://schemas.microsoft.com/office/drawing/2014/main" val="717419576"/>
                    </a:ext>
                  </a:extLst>
                </a:gridCol>
              </a:tblGrid>
              <a:tr h="718564">
                <a:tc>
                  <a:txBody>
                    <a:bodyPr/>
                    <a:lstStyle/>
                    <a:p>
                      <a:endParaRPr lang="en-US"/>
                    </a:p>
                  </a:txBody>
                  <a:tcPr>
                    <a:solidFill>
                      <a:srgbClr val="003049"/>
                    </a:solidFill>
                  </a:tcPr>
                </a:tc>
                <a:tc>
                  <a:txBody>
                    <a:bodyPr/>
                    <a:lstStyle/>
                    <a:p>
                      <a:pPr algn="ctr"/>
                      <a:r>
                        <a:rPr lang="en-US" sz="1400"/>
                        <a:t>Individuals</a:t>
                      </a:r>
                    </a:p>
                  </a:txBody>
                  <a:tcPr>
                    <a:solidFill>
                      <a:srgbClr val="003049"/>
                    </a:solidFill>
                  </a:tcPr>
                </a:tc>
                <a:tc>
                  <a:txBody>
                    <a:bodyPr/>
                    <a:lstStyle/>
                    <a:p>
                      <a:pPr algn="ctr"/>
                      <a:r>
                        <a:rPr lang="en-US" sz="1400"/>
                        <a:t>Inner Setting / Organization</a:t>
                      </a:r>
                    </a:p>
                  </a:txBody>
                  <a:tcPr>
                    <a:solidFill>
                      <a:srgbClr val="003049"/>
                    </a:solidFill>
                  </a:tcPr>
                </a:tc>
                <a:tc>
                  <a:txBody>
                    <a:bodyPr/>
                    <a:lstStyle/>
                    <a:p>
                      <a:pPr algn="ctr"/>
                      <a:r>
                        <a:rPr lang="en-US" sz="1400"/>
                        <a:t>Outer Setting / Environment</a:t>
                      </a:r>
                    </a:p>
                  </a:txBody>
                  <a:tcPr>
                    <a:solidFill>
                      <a:srgbClr val="003049"/>
                    </a:solidFill>
                  </a:tcPr>
                </a:tc>
                <a:tc>
                  <a:txBody>
                    <a:bodyPr/>
                    <a:lstStyle/>
                    <a:p>
                      <a:pPr algn="ctr"/>
                      <a:r>
                        <a:rPr lang="en-US" sz="1400"/>
                        <a:t>Intervention</a:t>
                      </a:r>
                    </a:p>
                  </a:txBody>
                  <a:tcPr>
                    <a:solidFill>
                      <a:srgbClr val="003049"/>
                    </a:solidFill>
                  </a:tcPr>
                </a:tc>
                <a:tc>
                  <a:txBody>
                    <a:bodyPr/>
                    <a:lstStyle/>
                    <a:p>
                      <a:pPr algn="ctr"/>
                      <a:r>
                        <a:rPr lang="en-US" sz="1400"/>
                        <a:t>Implementation Process</a:t>
                      </a:r>
                    </a:p>
                  </a:txBody>
                  <a:tcPr>
                    <a:solidFill>
                      <a:srgbClr val="003049"/>
                    </a:solidFill>
                  </a:tcPr>
                </a:tc>
                <a:extLst>
                  <a:ext uri="{0D108BD9-81ED-4DB2-BD59-A6C34878D82A}">
                    <a16:rowId xmlns:a16="http://schemas.microsoft.com/office/drawing/2014/main" val="3992425548"/>
                  </a:ext>
                </a:extLst>
              </a:tr>
              <a:tr h="731520">
                <a:tc>
                  <a:txBody>
                    <a:bodyPr/>
                    <a:lstStyle/>
                    <a:p>
                      <a:r>
                        <a:rPr lang="en-US" sz="1400" dirty="0">
                          <a:solidFill>
                            <a:schemeClr val="bg1"/>
                          </a:solidFill>
                        </a:rPr>
                        <a:t>Provide ongoing technical assistance</a:t>
                      </a:r>
                    </a:p>
                  </a:txBody>
                  <a:tcPr>
                    <a:solidFill>
                      <a:srgbClr val="F04E23"/>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58090938"/>
                  </a:ext>
                </a:extLst>
              </a:tr>
              <a:tr h="731520">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solidFill>
                            <a:prstClr val="white"/>
                          </a:solidFill>
                          <a:latin typeface="+mn-lt"/>
                        </a:rPr>
                        <a:t>Change adaptable program components </a:t>
                      </a:r>
                    </a:p>
                  </a:txBody>
                  <a:tcPr>
                    <a:solidFill>
                      <a:srgbClr val="F04E23"/>
                    </a:solidFill>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654810640"/>
                  </a:ext>
                </a:extLst>
              </a:tr>
              <a:tr h="731520">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Engage community members</a:t>
                      </a:r>
                    </a:p>
                  </a:txBody>
                  <a:tcPr>
                    <a:solidFill>
                      <a:srgbClr val="F04E23"/>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056920543"/>
                  </a:ext>
                </a:extLst>
              </a:tr>
              <a:tr h="731520">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Leverage funding sources</a:t>
                      </a:r>
                    </a:p>
                  </a:txBody>
                  <a:tcPr>
                    <a:solidFill>
                      <a:srgbClr val="F04E23"/>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586713677"/>
                  </a:ext>
                </a:extLst>
              </a:tr>
              <a:tr h="731520">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Leverage program champions</a:t>
                      </a:r>
                    </a:p>
                  </a:txBody>
                  <a:tcPr>
                    <a:solidFill>
                      <a:srgbClr val="F04E23"/>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883587535"/>
                  </a:ext>
                </a:extLst>
              </a:tr>
              <a:tr h="731520">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Conduct pragmatic evaluation</a:t>
                      </a:r>
                    </a:p>
                  </a:txBody>
                  <a:tcPr>
                    <a:solidFill>
                      <a:srgbClr val="F04E23"/>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837281589"/>
                  </a:ext>
                </a:extLst>
              </a:tr>
              <a:tr h="731520">
                <a:tc>
                  <a:txBody>
                    <a:bodyPr/>
                    <a:lstStyle/>
                    <a:p>
                      <a:pPr marL="0" marR="0" lvl="0" indent="0" algn="l" defTabSz="571477" rtl="0" eaLnBrk="1" fontAlgn="auto" latinLnBrk="0" hangingPunct="1">
                        <a:lnSpc>
                          <a:spcPct val="100000"/>
                        </a:lnSpc>
                        <a:spcBef>
                          <a:spcPts val="0"/>
                        </a:spcBef>
                        <a:spcAft>
                          <a:spcPts val="0"/>
                        </a:spcAft>
                        <a:buClrTx/>
                        <a:buSzTx/>
                        <a:buFontTx/>
                        <a:buNone/>
                        <a:tabLst/>
                        <a:defRPr/>
                      </a:pPr>
                      <a:r>
                        <a:rPr lang="en-US" sz="1400">
                          <a:solidFill>
                            <a:prstClr val="white"/>
                          </a:solidFill>
                          <a:latin typeface="+mn-lt"/>
                        </a:rPr>
                        <a:t>Meet community partners’ needs</a:t>
                      </a:r>
                    </a:p>
                    <a:p>
                      <a:endParaRPr lang="en-US" sz="1400"/>
                    </a:p>
                  </a:txBody>
                  <a:tcPr>
                    <a:solidFill>
                      <a:srgbClr val="F04E23"/>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26734958"/>
                  </a:ext>
                </a:extLst>
              </a:tr>
            </a:tbl>
          </a:graphicData>
        </a:graphic>
      </p:graphicFrame>
      <p:pic>
        <p:nvPicPr>
          <p:cNvPr id="53" name="Graphic 52" descr="Checkmark with solid fill">
            <a:extLst>
              <a:ext uri="{FF2B5EF4-FFF2-40B4-BE49-F238E27FC236}">
                <a16:creationId xmlns:a16="http://schemas.microsoft.com/office/drawing/2014/main" id="{E5BAFFBE-717F-CC7C-927C-ECA4737FD8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75205" y="2870051"/>
            <a:ext cx="425805" cy="397372"/>
          </a:xfrm>
          <a:prstGeom prst="rect">
            <a:avLst/>
          </a:prstGeom>
        </p:spPr>
      </p:pic>
      <p:pic>
        <p:nvPicPr>
          <p:cNvPr id="55" name="Graphic 54" descr="Checkmark with solid fill">
            <a:extLst>
              <a:ext uri="{FF2B5EF4-FFF2-40B4-BE49-F238E27FC236}">
                <a16:creationId xmlns:a16="http://schemas.microsoft.com/office/drawing/2014/main" id="{79ACC83D-B815-8931-D6AD-7F818D71ED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1987" y="5026523"/>
            <a:ext cx="425805" cy="397372"/>
          </a:xfrm>
          <a:prstGeom prst="rect">
            <a:avLst/>
          </a:prstGeom>
        </p:spPr>
      </p:pic>
      <p:pic>
        <p:nvPicPr>
          <p:cNvPr id="57" name="Graphic 56" descr="Checkmark with solid fill">
            <a:extLst>
              <a:ext uri="{FF2B5EF4-FFF2-40B4-BE49-F238E27FC236}">
                <a16:creationId xmlns:a16="http://schemas.microsoft.com/office/drawing/2014/main" id="{9B847453-941B-0797-29CA-07D9DB14A1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75206" y="1424814"/>
            <a:ext cx="425805" cy="397372"/>
          </a:xfrm>
          <a:prstGeom prst="rect">
            <a:avLst/>
          </a:prstGeom>
        </p:spPr>
      </p:pic>
      <p:pic>
        <p:nvPicPr>
          <p:cNvPr id="58" name="Graphic 57" descr="Checkmark with solid fill">
            <a:extLst>
              <a:ext uri="{FF2B5EF4-FFF2-40B4-BE49-F238E27FC236}">
                <a16:creationId xmlns:a16="http://schemas.microsoft.com/office/drawing/2014/main" id="{0C20F5EB-2392-7CE3-C53D-556EBF0696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9797" y="2870051"/>
            <a:ext cx="425805" cy="397372"/>
          </a:xfrm>
          <a:prstGeom prst="rect">
            <a:avLst/>
          </a:prstGeom>
        </p:spPr>
      </p:pic>
      <p:pic>
        <p:nvPicPr>
          <p:cNvPr id="59" name="Graphic 58" descr="Checkmark with solid fill">
            <a:extLst>
              <a:ext uri="{FF2B5EF4-FFF2-40B4-BE49-F238E27FC236}">
                <a16:creationId xmlns:a16="http://schemas.microsoft.com/office/drawing/2014/main" id="{79E084CC-D69F-614F-40C6-0943D9EE08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8760" y="3599043"/>
            <a:ext cx="425805" cy="397372"/>
          </a:xfrm>
          <a:prstGeom prst="rect">
            <a:avLst/>
          </a:prstGeom>
        </p:spPr>
      </p:pic>
      <p:pic>
        <p:nvPicPr>
          <p:cNvPr id="60" name="Graphic 59" descr="Checkmark with solid fill">
            <a:extLst>
              <a:ext uri="{FF2B5EF4-FFF2-40B4-BE49-F238E27FC236}">
                <a16:creationId xmlns:a16="http://schemas.microsoft.com/office/drawing/2014/main" id="{2D663E16-B758-89FB-04E4-1AC20DCC83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1987" y="4357293"/>
            <a:ext cx="425805" cy="397372"/>
          </a:xfrm>
          <a:prstGeom prst="rect">
            <a:avLst/>
          </a:prstGeom>
        </p:spPr>
      </p:pic>
      <p:pic>
        <p:nvPicPr>
          <p:cNvPr id="61" name="Graphic 60" descr="Checkmark with solid fill">
            <a:extLst>
              <a:ext uri="{FF2B5EF4-FFF2-40B4-BE49-F238E27FC236}">
                <a16:creationId xmlns:a16="http://schemas.microsoft.com/office/drawing/2014/main" id="{14007784-A3A6-CE95-89DD-DE1ABE0FDA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9797" y="5796905"/>
            <a:ext cx="425805" cy="397372"/>
          </a:xfrm>
          <a:prstGeom prst="rect">
            <a:avLst/>
          </a:prstGeom>
        </p:spPr>
      </p:pic>
      <p:pic>
        <p:nvPicPr>
          <p:cNvPr id="62" name="Graphic 61" descr="Checkmark with solid fill">
            <a:extLst>
              <a:ext uri="{FF2B5EF4-FFF2-40B4-BE49-F238E27FC236}">
                <a16:creationId xmlns:a16="http://schemas.microsoft.com/office/drawing/2014/main" id="{B6E92B03-85FD-F4EB-B58D-E9A80A076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8374" y="3599043"/>
            <a:ext cx="425805" cy="397372"/>
          </a:xfrm>
          <a:prstGeom prst="rect">
            <a:avLst/>
          </a:prstGeom>
        </p:spPr>
      </p:pic>
      <p:pic>
        <p:nvPicPr>
          <p:cNvPr id="63" name="Graphic 62" descr="Checkmark with solid fill">
            <a:extLst>
              <a:ext uri="{FF2B5EF4-FFF2-40B4-BE49-F238E27FC236}">
                <a16:creationId xmlns:a16="http://schemas.microsoft.com/office/drawing/2014/main" id="{9EE0B6BC-E14D-3244-8990-2A69872F73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8374" y="4328035"/>
            <a:ext cx="425805" cy="397372"/>
          </a:xfrm>
          <a:prstGeom prst="rect">
            <a:avLst/>
          </a:prstGeom>
        </p:spPr>
      </p:pic>
      <p:pic>
        <p:nvPicPr>
          <p:cNvPr id="65" name="Graphic 64" descr="Checkmark with solid fill">
            <a:extLst>
              <a:ext uri="{FF2B5EF4-FFF2-40B4-BE49-F238E27FC236}">
                <a16:creationId xmlns:a16="http://schemas.microsoft.com/office/drawing/2014/main" id="{C6DEFD5F-768A-7818-99AE-59291639D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7190" y="2128545"/>
            <a:ext cx="425805" cy="397372"/>
          </a:xfrm>
          <a:prstGeom prst="rect">
            <a:avLst/>
          </a:prstGeom>
        </p:spPr>
      </p:pic>
      <p:pic>
        <p:nvPicPr>
          <p:cNvPr id="66" name="Graphic 65" descr="Checkmark with solid fill">
            <a:extLst>
              <a:ext uri="{FF2B5EF4-FFF2-40B4-BE49-F238E27FC236}">
                <a16:creationId xmlns:a16="http://schemas.microsoft.com/office/drawing/2014/main" id="{CD0F22FB-C045-7EFA-F9A9-B26E0D2E13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2899" y="1437560"/>
            <a:ext cx="425805" cy="397372"/>
          </a:xfrm>
          <a:prstGeom prst="rect">
            <a:avLst/>
          </a:prstGeom>
        </p:spPr>
      </p:pic>
      <p:pic>
        <p:nvPicPr>
          <p:cNvPr id="69" name="Graphic 68" descr="Checkmark with solid fill">
            <a:extLst>
              <a:ext uri="{FF2B5EF4-FFF2-40B4-BE49-F238E27FC236}">
                <a16:creationId xmlns:a16="http://schemas.microsoft.com/office/drawing/2014/main" id="{E152EEBD-7833-B551-6D6D-4D0F6D1E91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8596" y="1424814"/>
            <a:ext cx="425805" cy="397372"/>
          </a:xfrm>
          <a:prstGeom prst="rect">
            <a:avLst/>
          </a:prstGeom>
        </p:spPr>
      </p:pic>
      <p:sp>
        <p:nvSpPr>
          <p:cNvPr id="2" name="Rectangle 1">
            <a:extLst>
              <a:ext uri="{FF2B5EF4-FFF2-40B4-BE49-F238E27FC236}">
                <a16:creationId xmlns:a16="http://schemas.microsoft.com/office/drawing/2014/main" id="{A7085E66-95D9-3F3C-006A-75BC9A9085E9}"/>
              </a:ext>
            </a:extLst>
          </p:cNvPr>
          <p:cNvSpPr/>
          <p:nvPr/>
        </p:nvSpPr>
        <p:spPr>
          <a:xfrm>
            <a:off x="3274752" y="516109"/>
            <a:ext cx="1297248" cy="510525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144E7DA-BA32-0E69-03AC-44412CE066A7}"/>
              </a:ext>
            </a:extLst>
          </p:cNvPr>
          <p:cNvSpPr/>
          <p:nvPr/>
        </p:nvSpPr>
        <p:spPr>
          <a:xfrm>
            <a:off x="4770147" y="516109"/>
            <a:ext cx="1297248" cy="583249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36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9"/>
          <p:cNvSpPr txBox="1">
            <a:spLocks noGrp="1"/>
          </p:cNvSpPr>
          <p:nvPr>
            <p:ph type="title"/>
          </p:nvPr>
        </p:nvSpPr>
        <p:spPr>
          <a:xfrm>
            <a:off x="0" y="445174"/>
            <a:ext cx="6306145" cy="558627"/>
          </a:xfrm>
          <a:prstGeom prst="rect">
            <a:avLst/>
          </a:prstGeom>
        </p:spPr>
        <p:txBody>
          <a:bodyPr spcFirstLastPara="1" vert="horz" lIns="51427" tIns="25706" rIns="51427" bIns="25706" rtlCol="0" anchor="ctr" anchorCtr="0">
            <a:noAutofit/>
          </a:bodyPr>
          <a:lstStyle/>
          <a:p>
            <a:pPr>
              <a:buClr>
                <a:schemeClr val="lt1"/>
              </a:buClr>
              <a:buSzPts val="3200"/>
            </a:pPr>
            <a:r>
              <a:rPr lang="en-US" sz="4400" dirty="0"/>
              <a:t>  CDC High Obesity Program</a:t>
            </a:r>
          </a:p>
        </p:txBody>
      </p:sp>
      <p:pic>
        <p:nvPicPr>
          <p:cNvPr id="6" name="Content Placeholder 5">
            <a:extLst>
              <a:ext uri="{FF2B5EF4-FFF2-40B4-BE49-F238E27FC236}">
                <a16:creationId xmlns:a16="http://schemas.microsoft.com/office/drawing/2014/main" id="{DA469CD1-7BD7-8285-520D-832F12E57A0C}"/>
              </a:ext>
            </a:extLst>
          </p:cNvPr>
          <p:cNvPicPr>
            <a:picLocks noChangeAspect="1"/>
          </p:cNvPicPr>
          <p:nvPr/>
        </p:nvPicPr>
        <p:blipFill rotWithShape="1">
          <a:blip r:embed="rId3">
            <a:extLst>
              <a:ext uri="{28A0092B-C50C-407E-A947-70E740481C1C}">
                <a14:useLocalDpi xmlns:a14="http://schemas.microsoft.com/office/drawing/2010/main" val="0"/>
              </a:ext>
            </a:extLst>
          </a:blip>
          <a:srcRect r="46278" b="72214"/>
          <a:stretch/>
        </p:blipFill>
        <p:spPr>
          <a:xfrm>
            <a:off x="4439480" y="3079945"/>
            <a:ext cx="4228965" cy="2108003"/>
          </a:xfrm>
          <a:prstGeom prst="rect">
            <a:avLst/>
          </a:prstGeom>
        </p:spPr>
      </p:pic>
      <p:pic>
        <p:nvPicPr>
          <p:cNvPr id="7" name="Content Placeholder 3">
            <a:extLst>
              <a:ext uri="{FF2B5EF4-FFF2-40B4-BE49-F238E27FC236}">
                <a16:creationId xmlns:a16="http://schemas.microsoft.com/office/drawing/2014/main" id="{BD911033-B20F-DB69-8799-F3566DA9D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2457647"/>
            <a:ext cx="3263504" cy="3263504"/>
          </a:xfrm>
          <a:prstGeom prst="rect">
            <a:avLst/>
          </a:prstGeom>
        </p:spPr>
      </p:pic>
    </p:spTree>
    <p:extLst>
      <p:ext uri="{BB962C8B-B14F-4D97-AF65-F5344CB8AC3E}">
        <p14:creationId xmlns:p14="http://schemas.microsoft.com/office/powerpoint/2010/main" val="428271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 name="Google Shape;100;p9">
            <a:extLst>
              <a:ext uri="{FF2B5EF4-FFF2-40B4-BE49-F238E27FC236}">
                <a16:creationId xmlns:a16="http://schemas.microsoft.com/office/drawing/2014/main" id="{CF623E26-B419-C318-7FAB-0E6FA72AB126}"/>
              </a:ext>
            </a:extLst>
          </p:cNvPr>
          <p:cNvPicPr preferRelativeResize="0"/>
          <p:nvPr/>
        </p:nvPicPr>
        <p:blipFill rotWithShape="1">
          <a:blip r:embed="rId3"/>
          <a:stretch/>
        </p:blipFill>
        <p:spPr>
          <a:xfrm>
            <a:off x="190500" y="2133600"/>
            <a:ext cx="8763000" cy="3962400"/>
          </a:xfrm>
          <a:prstGeom prst="rect">
            <a:avLst/>
          </a:prstGeom>
          <a:noFill/>
        </p:spPr>
      </p:pic>
      <p:sp>
        <p:nvSpPr>
          <p:cNvPr id="3" name="Rectangle 2">
            <a:extLst>
              <a:ext uri="{FF2B5EF4-FFF2-40B4-BE49-F238E27FC236}">
                <a16:creationId xmlns:a16="http://schemas.microsoft.com/office/drawing/2014/main" id="{AD59D595-9A0E-A5DB-5FC5-D349C69FCFB0}"/>
              </a:ext>
            </a:extLst>
          </p:cNvPr>
          <p:cNvSpPr/>
          <p:nvPr/>
        </p:nvSpPr>
        <p:spPr>
          <a:xfrm>
            <a:off x="200131" y="4438185"/>
            <a:ext cx="8742218" cy="16578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Google Shape;99;p9">
            <a:extLst>
              <a:ext uri="{FF2B5EF4-FFF2-40B4-BE49-F238E27FC236}">
                <a16:creationId xmlns:a16="http://schemas.microsoft.com/office/drawing/2014/main" id="{86D8DEED-0C1D-4DBD-09DF-4FD77A2E6C01}"/>
              </a:ext>
            </a:extLst>
          </p:cNvPr>
          <p:cNvSpPr txBox="1">
            <a:spLocks noGrp="1"/>
          </p:cNvSpPr>
          <p:nvPr>
            <p:ph type="title"/>
          </p:nvPr>
        </p:nvSpPr>
        <p:spPr>
          <a:xfrm>
            <a:off x="0" y="0"/>
            <a:ext cx="7886700" cy="1424781"/>
          </a:xfrm>
          <a:prstGeom prst="rect">
            <a:avLst/>
          </a:prstGeom>
        </p:spPr>
        <p:txBody>
          <a:bodyPr spcFirstLastPara="1" vert="horz" lIns="51427" tIns="25706" rIns="51427" bIns="25706" rtlCol="0" anchor="ctr" anchorCtr="0">
            <a:noAutofit/>
          </a:bodyPr>
          <a:lstStyle/>
          <a:p>
            <a:pPr>
              <a:buClr>
                <a:schemeClr val="lt1"/>
              </a:buClr>
              <a:buSzPts val="3200"/>
            </a:pPr>
            <a:r>
              <a:rPr lang="en-US" sz="4400" dirty="0"/>
              <a:t>  CDC High Obesity Program</a:t>
            </a:r>
          </a:p>
        </p:txBody>
      </p:sp>
    </p:spTree>
    <p:extLst>
      <p:ext uri="{BB962C8B-B14F-4D97-AF65-F5344CB8AC3E}">
        <p14:creationId xmlns:p14="http://schemas.microsoft.com/office/powerpoint/2010/main" val="53622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45836" y="1128815"/>
            <a:ext cx="6875022" cy="458334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440350" y="1142999"/>
            <a:ext cx="6858001" cy="4572000"/>
          </a:xfrm>
          <a:prstGeom prst="rect">
            <a:avLst/>
          </a:prstGeom>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63864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11"/>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4" y="-34247"/>
            <a:ext cx="9149828" cy="6892247"/>
          </a:xfrm>
        </p:spPr>
      </p:pic>
    </p:spTree>
    <p:extLst>
      <p:ext uri="{BB962C8B-B14F-4D97-AF65-F5344CB8AC3E}">
        <p14:creationId xmlns:p14="http://schemas.microsoft.com/office/powerpoint/2010/main" val="2260376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80769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53331"/>
            <a:ext cx="4351338" cy="4351338"/>
          </a:xfrm>
          <a:prstGeom prst="rect">
            <a:avLst/>
          </a:prstGeom>
        </p:spPr>
      </p:pic>
      <p:pic>
        <p:nvPicPr>
          <p:cNvPr id="2" name="Content Placeholder 5">
            <a:extLst>
              <a:ext uri="{FF2B5EF4-FFF2-40B4-BE49-F238E27FC236}">
                <a16:creationId xmlns:a16="http://schemas.microsoft.com/office/drawing/2014/main" id="{2E09DCE1-BF7E-35C3-5364-493B97036D21}"/>
              </a:ext>
            </a:extLst>
          </p:cNvPr>
          <p:cNvPicPr>
            <a:picLocks noChangeAspect="1"/>
          </p:cNvPicPr>
          <p:nvPr/>
        </p:nvPicPr>
        <p:blipFill rotWithShape="1">
          <a:blip r:embed="rId4">
            <a:extLst>
              <a:ext uri="{28A0092B-C50C-407E-A947-70E740481C1C}">
                <a14:useLocalDpi xmlns:a14="http://schemas.microsoft.com/office/drawing/2010/main" val="0"/>
              </a:ext>
            </a:extLst>
          </a:blip>
          <a:srcRect r="46278" b="72214"/>
          <a:stretch/>
        </p:blipFill>
        <p:spPr>
          <a:xfrm>
            <a:off x="4611965" y="2480865"/>
            <a:ext cx="4500862" cy="2243535"/>
          </a:xfrm>
          <a:prstGeom prst="rect">
            <a:avLst/>
          </a:prstGeom>
        </p:spPr>
      </p:pic>
      <p:sp>
        <p:nvSpPr>
          <p:cNvPr id="5" name="Right Arrow 4"/>
          <p:cNvSpPr/>
          <p:nvPr/>
        </p:nvSpPr>
        <p:spPr>
          <a:xfrm flipH="1">
            <a:off x="990600" y="2933700"/>
            <a:ext cx="2209800" cy="9906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51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943100" y="26988"/>
            <a:ext cx="5257800" cy="6804025"/>
          </a:xfrm>
        </p:spPr>
      </p:pic>
    </p:spTree>
    <p:extLst>
      <p:ext uri="{BB962C8B-B14F-4D97-AF65-F5344CB8AC3E}">
        <p14:creationId xmlns:p14="http://schemas.microsoft.com/office/powerpoint/2010/main" val="305020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19866AD-436C-A63C-9F4E-CBE5AA8E7480}"/>
              </a:ext>
            </a:extLst>
          </p:cNvPr>
          <p:cNvSpPr>
            <a:spLocks noGrp="1"/>
          </p:cNvSpPr>
          <p:nvPr>
            <p:ph type="title"/>
          </p:nvPr>
        </p:nvSpPr>
        <p:spPr>
          <a:xfrm>
            <a:off x="0" y="11833"/>
            <a:ext cx="10515600" cy="1325563"/>
          </a:xfrm>
        </p:spPr>
        <p:txBody>
          <a:bodyPr/>
          <a:lstStyle/>
          <a:p>
            <a:r>
              <a:rPr lang="en-US" dirty="0"/>
              <a:t>  Agenda</a:t>
            </a:r>
          </a:p>
        </p:txBody>
      </p:sp>
      <p:graphicFrame>
        <p:nvGraphicFramePr>
          <p:cNvPr id="3" name="Diagram 2">
            <a:extLst>
              <a:ext uri="{FF2B5EF4-FFF2-40B4-BE49-F238E27FC236}">
                <a16:creationId xmlns:a16="http://schemas.microsoft.com/office/drawing/2014/main" id="{42772F4C-DA60-6F92-59A1-B49317E330E1}"/>
              </a:ext>
            </a:extLst>
          </p:cNvPr>
          <p:cNvGraphicFramePr/>
          <p:nvPr>
            <p:extLst>
              <p:ext uri="{D42A27DB-BD31-4B8C-83A1-F6EECF244321}">
                <p14:modId xmlns:p14="http://schemas.microsoft.com/office/powerpoint/2010/main" val="2186553708"/>
              </p:ext>
            </p:extLst>
          </p:nvPr>
        </p:nvGraphicFramePr>
        <p:xfrm>
          <a:off x="12032" y="1337396"/>
          <a:ext cx="9131968" cy="5376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9453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grpSp>
        <p:nvGrpSpPr>
          <p:cNvPr id="5" name="Group 4"/>
          <p:cNvGrpSpPr/>
          <p:nvPr/>
        </p:nvGrpSpPr>
        <p:grpSpPr>
          <a:xfrm>
            <a:off x="381000" y="1523999"/>
            <a:ext cx="3314346" cy="3954016"/>
            <a:chOff x="5354959" y="1828799"/>
            <a:chExt cx="3314346" cy="3954016"/>
          </a:xfrm>
        </p:grpSpPr>
        <p:sp>
          <p:nvSpPr>
            <p:cNvPr id="6" name="Rounded Rectangle 5"/>
            <p:cNvSpPr/>
            <p:nvPr/>
          </p:nvSpPr>
          <p:spPr>
            <a:xfrm>
              <a:off x="6082678" y="1828799"/>
              <a:ext cx="2586626" cy="2584463"/>
            </a:xfrm>
            <a:prstGeom prst="roundRect">
              <a:avLst/>
            </a:pr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362" tIns="68581" rIns="128016" bIns="68579" numCol="1" spcCol="1270" anchor="t" anchorCtr="0">
              <a:noAutofit/>
            </a:bodyPr>
            <a:lstStyle/>
            <a:p>
              <a:pPr defTabSz="800100">
                <a:lnSpc>
                  <a:spcPct val="90000"/>
                </a:lnSpc>
                <a:spcBef>
                  <a:spcPct val="0"/>
                </a:spcBef>
                <a:spcAft>
                  <a:spcPct val="35000"/>
                </a:spcAft>
              </a:pPr>
              <a:endParaRPr lang="en-US">
                <a:solidFill>
                  <a:prstClr val="white"/>
                </a:solidFill>
                <a:latin typeface="Calibri" panose="020F0502020204030204"/>
              </a:endParaRPr>
            </a:p>
          </p:txBody>
        </p:sp>
        <p:sp>
          <p:nvSpPr>
            <p:cNvPr id="7" name="Oval 6"/>
            <p:cNvSpPr/>
            <p:nvPr/>
          </p:nvSpPr>
          <p:spPr>
            <a:xfrm>
              <a:off x="5354959" y="2663830"/>
              <a:ext cx="914400" cy="914400"/>
            </a:xfrm>
            <a:prstGeom prst="ellipse">
              <a:avLst/>
            </a:prstGeom>
            <a:solidFill>
              <a:srgbClr val="3F7F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solidFill>
                  <a:prstClr val="white">
                    <a:hueOff val="0"/>
                    <a:satOff val="0"/>
                    <a:lumOff val="0"/>
                    <a:alphaOff val="0"/>
                  </a:prstClr>
                </a:solidFill>
                <a:latin typeface="Calibri" panose="020F0502020204030204"/>
              </a:endParaRPr>
            </a:p>
          </p:txBody>
        </p:sp>
        <p:sp>
          <p:nvSpPr>
            <p:cNvPr id="8" name="Rounded Rectangle 7"/>
            <p:cNvSpPr/>
            <p:nvPr/>
          </p:nvSpPr>
          <p:spPr>
            <a:xfrm>
              <a:off x="6082678" y="5023751"/>
              <a:ext cx="2586627" cy="646331"/>
            </a:xfrm>
            <a:prstGeom prst="roundRect">
              <a:avLst/>
            </a:pr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362" tIns="68581" rIns="128017" bIns="68580" numCol="1" spcCol="1270" anchor="t" anchorCtr="0">
              <a:noAutofit/>
            </a:bodyPr>
            <a:lstStyle/>
            <a:p>
              <a:pPr marL="0" lvl="1" defTabSz="622300">
                <a:lnSpc>
                  <a:spcPct val="90000"/>
                </a:lnSpc>
                <a:spcBef>
                  <a:spcPct val="0"/>
                </a:spcBef>
                <a:spcAft>
                  <a:spcPct val="15000"/>
                </a:spcAft>
              </a:pPr>
              <a:endParaRPr lang="en-US">
                <a:solidFill>
                  <a:prstClr val="white"/>
                </a:solidFill>
                <a:latin typeface="Calibri" panose="020F0502020204030204"/>
              </a:endParaRPr>
            </a:p>
          </p:txBody>
        </p:sp>
        <p:sp>
          <p:nvSpPr>
            <p:cNvPr id="9" name="Oval 8"/>
            <p:cNvSpPr/>
            <p:nvPr/>
          </p:nvSpPr>
          <p:spPr>
            <a:xfrm>
              <a:off x="5354959" y="4868415"/>
              <a:ext cx="914400" cy="914400"/>
            </a:xfrm>
            <a:prstGeom prst="ellipse">
              <a:avLst/>
            </a:prstGeom>
            <a:solidFill>
              <a:srgbClr val="3F7F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solidFill>
                  <a:prstClr val="white">
                    <a:hueOff val="0"/>
                    <a:satOff val="0"/>
                    <a:lumOff val="0"/>
                    <a:alphaOff val="0"/>
                  </a:prstClr>
                </a:solidFill>
                <a:latin typeface="Calibri" panose="020F0502020204030204"/>
              </a:endParaRPr>
            </a:p>
          </p:txBody>
        </p:sp>
      </p:grpSp>
      <p:sp>
        <p:nvSpPr>
          <p:cNvPr id="10" name="TextBox 9"/>
          <p:cNvSpPr txBox="1"/>
          <p:nvPr/>
        </p:nvSpPr>
        <p:spPr>
          <a:xfrm>
            <a:off x="1360714" y="1591844"/>
            <a:ext cx="2209800" cy="2862322"/>
          </a:xfrm>
          <a:prstGeom prst="rect">
            <a:avLst/>
          </a:prstGeom>
          <a:noFill/>
        </p:spPr>
        <p:txBody>
          <a:bodyPr wrap="square" rtlCol="0">
            <a:spAutoFit/>
          </a:bodyPr>
          <a:lstStyle/>
          <a:p>
            <a:r>
              <a:rPr lang="en-US" dirty="0">
                <a:solidFill>
                  <a:prstClr val="white"/>
                </a:solidFill>
                <a:latin typeface="Calibri" panose="020F0502020204030204"/>
              </a:rPr>
              <a:t>Understand perceptions of:</a:t>
            </a:r>
          </a:p>
          <a:p>
            <a:pPr marL="285750" indent="-285750">
              <a:buFont typeface="Arial" panose="020B0604020202020204" pitchFamily="34" charset="0"/>
              <a:buChar char="•"/>
            </a:pPr>
            <a:r>
              <a:rPr lang="en-US" dirty="0">
                <a:solidFill>
                  <a:prstClr val="white"/>
                </a:solidFill>
                <a:latin typeface="Calibri" panose="020F0502020204030204"/>
              </a:rPr>
              <a:t>Built environment interventions</a:t>
            </a:r>
          </a:p>
          <a:p>
            <a:pPr marL="285750" indent="-285750">
              <a:buFont typeface="Arial" panose="020B0604020202020204" pitchFamily="34" charset="0"/>
              <a:buChar char="•"/>
            </a:pPr>
            <a:r>
              <a:rPr lang="en-US" dirty="0">
                <a:solidFill>
                  <a:prstClr val="white"/>
                </a:solidFill>
                <a:latin typeface="Calibri" panose="020F0502020204030204"/>
              </a:rPr>
              <a:t>Other support needed</a:t>
            </a:r>
          </a:p>
          <a:p>
            <a:pPr marL="285750" indent="-285750">
              <a:buFont typeface="Arial" panose="020B0604020202020204" pitchFamily="34" charset="0"/>
              <a:buChar char="•"/>
            </a:pPr>
            <a:r>
              <a:rPr lang="en-US" dirty="0">
                <a:solidFill>
                  <a:prstClr val="white"/>
                </a:solidFill>
                <a:latin typeface="Calibri" panose="020F0502020204030204"/>
              </a:rPr>
              <a:t>Pathways to Connectivity Toolkit</a:t>
            </a:r>
          </a:p>
          <a:p>
            <a:endParaRPr lang="en-US" dirty="0">
              <a:solidFill>
                <a:prstClr val="white"/>
              </a:solidFill>
              <a:latin typeface="Calibri" panose="020F0502020204030204"/>
            </a:endParaRPr>
          </a:p>
        </p:txBody>
      </p:sp>
      <p:sp>
        <p:nvSpPr>
          <p:cNvPr id="11" name="TextBox 10"/>
          <p:cNvSpPr txBox="1"/>
          <p:nvPr/>
        </p:nvSpPr>
        <p:spPr>
          <a:xfrm>
            <a:off x="1297132" y="4718953"/>
            <a:ext cx="2209800" cy="646331"/>
          </a:xfrm>
          <a:prstGeom prst="rect">
            <a:avLst/>
          </a:prstGeom>
          <a:noFill/>
        </p:spPr>
        <p:txBody>
          <a:bodyPr wrap="square" rtlCol="0">
            <a:spAutoFit/>
          </a:bodyPr>
          <a:lstStyle/>
          <a:p>
            <a:r>
              <a:rPr lang="en-US">
                <a:solidFill>
                  <a:prstClr val="white"/>
                </a:solidFill>
                <a:latin typeface="Calibri" panose="020F0502020204030204"/>
              </a:rPr>
              <a:t>Virtual focus groups with delivery agents</a:t>
            </a:r>
            <a:endParaRPr lang="en-US" sz="1700">
              <a:solidFill>
                <a:prstClr val="white"/>
              </a:solidFill>
              <a:latin typeface="Calibri" panose="020F0502020204030204"/>
            </a:endParaRPr>
          </a:p>
        </p:txBody>
      </p:sp>
      <p:sp>
        <p:nvSpPr>
          <p:cNvPr id="12" name="TextBox 11"/>
          <p:cNvSpPr txBox="1"/>
          <p:nvPr/>
        </p:nvSpPr>
        <p:spPr>
          <a:xfrm>
            <a:off x="338676" y="2611542"/>
            <a:ext cx="1095396" cy="369332"/>
          </a:xfrm>
          <a:prstGeom prst="rect">
            <a:avLst/>
          </a:prstGeom>
          <a:noFill/>
        </p:spPr>
        <p:txBody>
          <a:bodyPr wrap="square" rtlCol="0">
            <a:spAutoFit/>
          </a:bodyPr>
          <a:lstStyle/>
          <a:p>
            <a:pPr algn="ctr"/>
            <a:r>
              <a:rPr lang="en-US" dirty="0">
                <a:solidFill>
                  <a:schemeClr val="bg1"/>
                </a:solidFill>
                <a:latin typeface="Calibri" panose="020F0502020204030204"/>
              </a:rPr>
              <a:t>Purpose</a:t>
            </a:r>
          </a:p>
        </p:txBody>
      </p:sp>
      <p:sp>
        <p:nvSpPr>
          <p:cNvPr id="13" name="TextBox 12"/>
          <p:cNvSpPr txBox="1"/>
          <p:nvPr/>
        </p:nvSpPr>
        <p:spPr>
          <a:xfrm>
            <a:off x="338676" y="4833294"/>
            <a:ext cx="1095396" cy="369332"/>
          </a:xfrm>
          <a:prstGeom prst="rect">
            <a:avLst/>
          </a:prstGeom>
          <a:noFill/>
        </p:spPr>
        <p:txBody>
          <a:bodyPr wrap="square" rtlCol="0">
            <a:spAutoFit/>
          </a:bodyPr>
          <a:lstStyle/>
          <a:p>
            <a:pPr algn="ctr"/>
            <a:r>
              <a:rPr lang="en-US" dirty="0">
                <a:solidFill>
                  <a:schemeClr val="bg1"/>
                </a:solidFill>
                <a:latin typeface="Calibri" panose="020F0502020204030204"/>
              </a:rPr>
              <a:t>Methods</a:t>
            </a:r>
          </a:p>
        </p:txBody>
      </p:sp>
      <p:sp>
        <p:nvSpPr>
          <p:cNvPr id="15" name="TextBox 14">
            <a:extLst>
              <a:ext uri="{FF2B5EF4-FFF2-40B4-BE49-F238E27FC236}">
                <a16:creationId xmlns:a16="http://schemas.microsoft.com/office/drawing/2014/main" id="{79141BE3-1DD8-3016-202C-BB91587CFF67}"/>
              </a:ext>
            </a:extLst>
          </p:cNvPr>
          <p:cNvSpPr txBox="1"/>
          <p:nvPr/>
        </p:nvSpPr>
        <p:spPr>
          <a:xfrm>
            <a:off x="0" y="6604084"/>
            <a:ext cx="1828800" cy="253916"/>
          </a:xfrm>
          <a:prstGeom prst="rect">
            <a:avLst/>
          </a:prstGeom>
          <a:noFill/>
        </p:spPr>
        <p:txBody>
          <a:bodyPr wrap="square" rtlCol="0">
            <a:spAutoFit/>
          </a:bodyPr>
          <a:lstStyle/>
          <a:p>
            <a:pPr defTabSz="685800"/>
            <a:r>
              <a:rPr lang="en-US" sz="1050">
                <a:solidFill>
                  <a:prstClr val="black"/>
                </a:solidFill>
                <a:latin typeface="Segoe UI"/>
              </a:rPr>
              <a:t>(Balis and Vincent, 2022) </a:t>
            </a:r>
          </a:p>
        </p:txBody>
      </p:sp>
      <p:pic>
        <p:nvPicPr>
          <p:cNvPr id="17" name="Content Placeholder 16">
            <a:extLst>
              <a:ext uri="{FF2B5EF4-FFF2-40B4-BE49-F238E27FC236}">
                <a16:creationId xmlns:a16="http://schemas.microsoft.com/office/drawing/2014/main" id="{9BBD88C7-E8B9-8321-A89D-74B8ACF85F84}"/>
              </a:ext>
            </a:extLst>
          </p:cNvPr>
          <p:cNvPicPr>
            <a:picLocks noGrp="1" noChangeAspect="1"/>
          </p:cNvPicPr>
          <p:nvPr>
            <p:ph idx="1"/>
          </p:nvPr>
        </p:nvPicPr>
        <p:blipFill rotWithShape="1">
          <a:blip r:embed="rId3"/>
          <a:srcRect l="8504" r="7127"/>
          <a:stretch/>
        </p:blipFill>
        <p:spPr>
          <a:xfrm>
            <a:off x="3870791" y="59729"/>
            <a:ext cx="5273209" cy="6738542"/>
          </a:xfrm>
          <a:ln w="28575">
            <a:solidFill>
              <a:schemeClr val="tx1"/>
            </a:solidFill>
          </a:ln>
        </p:spPr>
      </p:pic>
    </p:spTree>
    <p:extLst>
      <p:ext uri="{BB962C8B-B14F-4D97-AF65-F5344CB8AC3E}">
        <p14:creationId xmlns:p14="http://schemas.microsoft.com/office/powerpoint/2010/main" val="865640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071986" y="2125269"/>
            <a:ext cx="4367167" cy="3260197"/>
            <a:chOff x="2775011" y="1827829"/>
            <a:chExt cx="6992874" cy="4346928"/>
          </a:xfrm>
        </p:grpSpPr>
        <p:sp>
          <p:nvSpPr>
            <p:cNvPr id="7" name="Rounded Rectangle 6"/>
            <p:cNvSpPr/>
            <p:nvPr/>
          </p:nvSpPr>
          <p:spPr>
            <a:xfrm rot="21600000">
              <a:off x="2775011" y="1827829"/>
              <a:ext cx="6992874" cy="7017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689" tIns="91441" rIns="170688" bIns="91441" numCol="1" spcCol="1270" anchor="ctr" anchorCtr="0">
              <a:noAutofit/>
            </a:bodyPr>
            <a:lstStyle/>
            <a:p>
              <a:pPr algn="ctr" defTabSz="1066800">
                <a:lnSpc>
                  <a:spcPct val="90000"/>
                </a:lnSpc>
                <a:spcBef>
                  <a:spcPct val="0"/>
                </a:spcBef>
                <a:spcAft>
                  <a:spcPct val="35000"/>
                </a:spcAft>
              </a:pPr>
              <a:r>
                <a:rPr lang="en-US" sz="2400" dirty="0">
                  <a:solidFill>
                    <a:prstClr val="white"/>
                  </a:solidFill>
                  <a:latin typeface="Calibri" panose="020F0502020204030204"/>
                </a:rPr>
                <a:t>Coalition guidance (n=50)</a:t>
              </a:r>
            </a:p>
          </p:txBody>
        </p:sp>
        <p:sp>
          <p:nvSpPr>
            <p:cNvPr id="9" name="Rounded Rectangle 8"/>
            <p:cNvSpPr/>
            <p:nvPr/>
          </p:nvSpPr>
          <p:spPr>
            <a:xfrm rot="21600000">
              <a:off x="2775011" y="2739112"/>
              <a:ext cx="6992874" cy="7017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689" tIns="91441" rIns="170688" bIns="91441" numCol="1" spcCol="1270" anchor="ctr" anchorCtr="0">
              <a:noAutofit/>
            </a:bodyPr>
            <a:lstStyle/>
            <a:p>
              <a:pPr algn="ctr" defTabSz="1066800">
                <a:lnSpc>
                  <a:spcPct val="90000"/>
                </a:lnSpc>
                <a:spcBef>
                  <a:spcPct val="0"/>
                </a:spcBef>
                <a:spcAft>
                  <a:spcPct val="35000"/>
                </a:spcAft>
              </a:pPr>
              <a:r>
                <a:rPr lang="en-US" sz="2400">
                  <a:solidFill>
                    <a:prstClr val="white"/>
                  </a:solidFill>
                  <a:latin typeface="Calibri" panose="020F0502020204030204"/>
                </a:rPr>
                <a:t>Funding (n=11)</a:t>
              </a:r>
            </a:p>
          </p:txBody>
        </p:sp>
        <p:sp>
          <p:nvSpPr>
            <p:cNvPr id="11" name="Rounded Rectangle 10"/>
            <p:cNvSpPr/>
            <p:nvPr/>
          </p:nvSpPr>
          <p:spPr>
            <a:xfrm rot="21600000">
              <a:off x="2775011" y="3650396"/>
              <a:ext cx="6992874" cy="70179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689" tIns="91441" rIns="170688" bIns="91440" numCol="1" spcCol="1270" anchor="ctr" anchorCtr="0">
              <a:noAutofit/>
            </a:bodyPr>
            <a:lstStyle/>
            <a:p>
              <a:pPr algn="ctr" defTabSz="1066800">
                <a:lnSpc>
                  <a:spcPct val="90000"/>
                </a:lnSpc>
                <a:spcBef>
                  <a:spcPct val="0"/>
                </a:spcBef>
                <a:spcAft>
                  <a:spcPct val="35000"/>
                </a:spcAft>
              </a:pPr>
              <a:r>
                <a:rPr lang="en-US" sz="2400">
                  <a:solidFill>
                    <a:prstClr val="white"/>
                  </a:solidFill>
                  <a:latin typeface="Calibri" panose="020F0502020204030204"/>
                </a:rPr>
                <a:t>Prompts (n=8)</a:t>
              </a:r>
            </a:p>
          </p:txBody>
        </p:sp>
        <p:sp>
          <p:nvSpPr>
            <p:cNvPr id="13" name="Rounded Rectangle 12"/>
            <p:cNvSpPr/>
            <p:nvPr/>
          </p:nvSpPr>
          <p:spPr>
            <a:xfrm rot="21600000">
              <a:off x="2775011" y="4561680"/>
              <a:ext cx="6992874" cy="70179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689" tIns="91441" rIns="170688" bIns="91440" numCol="1" spcCol="1270" anchor="ctr" anchorCtr="0">
              <a:noAutofit/>
            </a:bodyPr>
            <a:lstStyle/>
            <a:p>
              <a:pPr algn="ctr" defTabSz="1066800">
                <a:lnSpc>
                  <a:spcPct val="90000"/>
                </a:lnSpc>
                <a:spcBef>
                  <a:spcPct val="0"/>
                </a:spcBef>
                <a:spcAft>
                  <a:spcPct val="35000"/>
                </a:spcAft>
              </a:pPr>
              <a:r>
                <a:rPr lang="en-US" sz="2400">
                  <a:solidFill>
                    <a:prstClr val="white"/>
                  </a:solidFill>
                  <a:latin typeface="Calibri" panose="020F0502020204030204"/>
                </a:rPr>
                <a:t>Organizational changes (n=4)</a:t>
              </a:r>
            </a:p>
          </p:txBody>
        </p:sp>
        <p:sp>
          <p:nvSpPr>
            <p:cNvPr id="15" name="Rounded Rectangle 14"/>
            <p:cNvSpPr/>
            <p:nvPr/>
          </p:nvSpPr>
          <p:spPr>
            <a:xfrm rot="21600000">
              <a:off x="2775011" y="5472963"/>
              <a:ext cx="6992874" cy="70179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689" tIns="91441" rIns="170688" bIns="91440" numCol="1" spcCol="1270" anchor="ctr" anchorCtr="0">
              <a:noAutofit/>
            </a:bodyPr>
            <a:lstStyle/>
            <a:p>
              <a:pPr algn="ctr" defTabSz="1066800">
                <a:lnSpc>
                  <a:spcPct val="90000"/>
                </a:lnSpc>
                <a:spcBef>
                  <a:spcPct val="0"/>
                </a:spcBef>
                <a:spcAft>
                  <a:spcPct val="35000"/>
                </a:spcAft>
              </a:pPr>
              <a:r>
                <a:rPr lang="en-US" sz="2400">
                  <a:solidFill>
                    <a:prstClr val="white"/>
                  </a:solidFill>
                  <a:latin typeface="Calibri" panose="020F0502020204030204"/>
                </a:rPr>
                <a:t>Expert assistance (n=3)</a:t>
              </a:r>
            </a:p>
          </p:txBody>
        </p:sp>
      </p:grpSp>
      <p:sp>
        <p:nvSpPr>
          <p:cNvPr id="17" name="Title 16"/>
          <p:cNvSpPr>
            <a:spLocks noGrp="1"/>
          </p:cNvSpPr>
          <p:nvPr>
            <p:ph type="title" idx="4294967295"/>
          </p:nvPr>
        </p:nvSpPr>
        <p:spPr>
          <a:xfrm>
            <a:off x="4179119" y="854213"/>
            <a:ext cx="4152900" cy="1054100"/>
          </a:xfrm>
          <a:prstGeom prst="round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689" tIns="91441" rIns="170688" bIns="91441" numCol="1" spcCol="1270" rtlCol="0" anchor="ctr" anchorCtr="0">
            <a:noAutofit/>
          </a:bodyPr>
          <a:lstStyle/>
          <a:p>
            <a:pPr algn="ctr" defTabSz="1066800">
              <a:spcAft>
                <a:spcPct val="35000"/>
              </a:spcAft>
            </a:pPr>
            <a:r>
              <a:rPr lang="en-US" sz="2400" dirty="0"/>
              <a:t>Perceptions of built environment approaches (meaning units)</a:t>
            </a:r>
          </a:p>
        </p:txBody>
      </p:sp>
      <p:sp>
        <p:nvSpPr>
          <p:cNvPr id="10" name="Rounded Rectangular Callout 9"/>
          <p:cNvSpPr/>
          <p:nvPr/>
        </p:nvSpPr>
        <p:spPr>
          <a:xfrm>
            <a:off x="228600" y="1302026"/>
            <a:ext cx="2926702" cy="1212574"/>
          </a:xfrm>
          <a:prstGeom prst="wedgeRoundRectCallout">
            <a:avLst>
              <a:gd name="adj1" fmla="val 67052"/>
              <a:gd name="adj2" fmla="val 42163"/>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latin typeface="Calibri" panose="020F0502020204030204"/>
              </a:rPr>
              <a:t>My struggle is the coalition right now.</a:t>
            </a:r>
          </a:p>
        </p:txBody>
      </p:sp>
      <p:sp>
        <p:nvSpPr>
          <p:cNvPr id="12" name="Rounded Rectangular Callout 11"/>
          <p:cNvSpPr/>
          <p:nvPr/>
        </p:nvSpPr>
        <p:spPr>
          <a:xfrm>
            <a:off x="228600" y="3806687"/>
            <a:ext cx="2926702" cy="1432242"/>
          </a:xfrm>
          <a:prstGeom prst="wedgeRoundRectCallout">
            <a:avLst>
              <a:gd name="adj1" fmla="val 68070"/>
              <a:gd name="adj2" fmla="val -54731"/>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latin typeface="Calibri" panose="020F0502020204030204"/>
              </a:rPr>
              <a:t>I think funding is the biggest barrier. Especially now.</a:t>
            </a:r>
          </a:p>
        </p:txBody>
      </p:sp>
      <p:sp>
        <p:nvSpPr>
          <p:cNvPr id="14" name="TextBox 13">
            <a:extLst>
              <a:ext uri="{FF2B5EF4-FFF2-40B4-BE49-F238E27FC236}">
                <a16:creationId xmlns:a16="http://schemas.microsoft.com/office/drawing/2014/main" id="{3452D1C7-8452-8AC7-0CE9-C37FA2E767AC}"/>
              </a:ext>
            </a:extLst>
          </p:cNvPr>
          <p:cNvSpPr txBox="1"/>
          <p:nvPr/>
        </p:nvSpPr>
        <p:spPr>
          <a:xfrm>
            <a:off x="0" y="6531659"/>
            <a:ext cx="1828800" cy="253916"/>
          </a:xfrm>
          <a:prstGeom prst="rect">
            <a:avLst/>
          </a:prstGeom>
          <a:noFill/>
        </p:spPr>
        <p:txBody>
          <a:bodyPr wrap="square" rtlCol="0">
            <a:spAutoFit/>
          </a:bodyPr>
          <a:lstStyle/>
          <a:p>
            <a:pPr defTabSz="685800"/>
            <a:r>
              <a:rPr lang="en-US" sz="1050" dirty="0">
                <a:solidFill>
                  <a:prstClr val="black"/>
                </a:solidFill>
                <a:latin typeface="Segoe UI"/>
              </a:rPr>
              <a:t>(Balis and Vincent, 2022) </a:t>
            </a:r>
          </a:p>
        </p:txBody>
      </p:sp>
    </p:spTree>
    <p:extLst>
      <p:ext uri="{BB962C8B-B14F-4D97-AF65-F5344CB8AC3E}">
        <p14:creationId xmlns:p14="http://schemas.microsoft.com/office/powerpoint/2010/main" val="154359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50884" y="1637520"/>
            <a:ext cx="1909142" cy="376880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75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899335" y="1396142"/>
            <a:ext cx="1714211" cy="246221"/>
          </a:xfrm>
          <a:prstGeom prst="rect">
            <a:avLst/>
          </a:prstGeom>
          <a:noFill/>
        </p:spPr>
        <p:txBody>
          <a:bodyPr wrap="square" rtlCol="0">
            <a:spAutoFit/>
          </a:bodyPr>
          <a:lstStyle/>
          <a:p>
            <a:pPr algn="ctr" defTabSz="685800"/>
            <a:r>
              <a:rPr lang="en-US" sz="1000" b="1">
                <a:solidFill>
                  <a:prstClr val="black"/>
                </a:solidFill>
                <a:latin typeface="Arial" charset="0"/>
                <a:ea typeface="Arial" charset="0"/>
                <a:cs typeface="Arial" charset="0"/>
              </a:rPr>
              <a:t>Determinants</a:t>
            </a:r>
          </a:p>
        </p:txBody>
      </p:sp>
      <p:sp>
        <p:nvSpPr>
          <p:cNvPr id="18" name="TextBox 17"/>
          <p:cNvSpPr txBox="1"/>
          <p:nvPr/>
        </p:nvSpPr>
        <p:spPr>
          <a:xfrm>
            <a:off x="3096764" y="1383437"/>
            <a:ext cx="1817382" cy="246221"/>
          </a:xfrm>
          <a:prstGeom prst="rect">
            <a:avLst/>
          </a:prstGeom>
          <a:noFill/>
        </p:spPr>
        <p:txBody>
          <a:bodyPr wrap="square" rtlCol="0">
            <a:spAutoFit/>
          </a:bodyPr>
          <a:lstStyle/>
          <a:p>
            <a:pPr algn="ctr" defTabSz="685800"/>
            <a:r>
              <a:rPr lang="en-US" sz="1000" b="1">
                <a:solidFill>
                  <a:prstClr val="black"/>
                </a:solidFill>
                <a:latin typeface="Arial" charset="0"/>
                <a:ea typeface="Arial" charset="0"/>
                <a:cs typeface="Arial" charset="0"/>
              </a:rPr>
              <a:t>Implementation Strategies</a:t>
            </a:r>
          </a:p>
        </p:txBody>
      </p:sp>
      <p:sp>
        <p:nvSpPr>
          <p:cNvPr id="19" name="TextBox 18"/>
          <p:cNvSpPr txBox="1"/>
          <p:nvPr/>
        </p:nvSpPr>
        <p:spPr>
          <a:xfrm>
            <a:off x="5128482" y="1383437"/>
            <a:ext cx="1714211" cy="246221"/>
          </a:xfrm>
          <a:prstGeom prst="rect">
            <a:avLst/>
          </a:prstGeom>
          <a:noFill/>
        </p:spPr>
        <p:txBody>
          <a:bodyPr wrap="square" rtlCol="0">
            <a:spAutoFit/>
          </a:bodyPr>
          <a:lstStyle/>
          <a:p>
            <a:pPr algn="ctr" defTabSz="685800"/>
            <a:r>
              <a:rPr lang="en-US" sz="1000" b="1">
                <a:solidFill>
                  <a:prstClr val="black"/>
                </a:solidFill>
                <a:latin typeface="Arial" charset="0"/>
                <a:ea typeface="Arial" charset="0"/>
                <a:cs typeface="Arial" charset="0"/>
              </a:rPr>
              <a:t>Mechanisms</a:t>
            </a:r>
          </a:p>
        </p:txBody>
      </p:sp>
      <p:sp>
        <p:nvSpPr>
          <p:cNvPr id="35" name="Right Arrow 34"/>
          <p:cNvSpPr/>
          <p:nvPr/>
        </p:nvSpPr>
        <p:spPr>
          <a:xfrm>
            <a:off x="2887861" y="3432991"/>
            <a:ext cx="163022" cy="17785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9">
              <a:solidFill>
                <a:prstClr val="white"/>
              </a:solidFill>
              <a:latin typeface="Calibri" panose="020F0502020204030204"/>
            </a:endParaRPr>
          </a:p>
        </p:txBody>
      </p:sp>
      <p:sp>
        <p:nvSpPr>
          <p:cNvPr id="36" name="Right Arrow 35"/>
          <p:cNvSpPr/>
          <p:nvPr/>
        </p:nvSpPr>
        <p:spPr>
          <a:xfrm>
            <a:off x="4954597" y="3432991"/>
            <a:ext cx="163022" cy="17785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9">
              <a:solidFill>
                <a:prstClr val="white"/>
              </a:solidFill>
              <a:latin typeface="Calibri" panose="020F0502020204030204"/>
            </a:endParaRPr>
          </a:p>
        </p:txBody>
      </p:sp>
      <p:sp>
        <p:nvSpPr>
          <p:cNvPr id="37" name="Right Arrow 36"/>
          <p:cNvSpPr/>
          <p:nvPr/>
        </p:nvSpPr>
        <p:spPr>
          <a:xfrm>
            <a:off x="6826687" y="3432991"/>
            <a:ext cx="163022" cy="17785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9">
              <a:solidFill>
                <a:prstClr val="white"/>
              </a:solidFill>
              <a:latin typeface="Calibri" panose="020F0502020204030204"/>
            </a:endParaRPr>
          </a:p>
        </p:txBody>
      </p:sp>
      <p:sp>
        <p:nvSpPr>
          <p:cNvPr id="52" name="Rectangle 51">
            <a:extLst>
              <a:ext uri="{FF2B5EF4-FFF2-40B4-BE49-F238E27FC236}">
                <a16:creationId xmlns:a16="http://schemas.microsoft.com/office/drawing/2014/main" id="{7DF313A5-9B22-D243-BAA6-DCEA87FFF7CF}"/>
              </a:ext>
            </a:extLst>
          </p:cNvPr>
          <p:cNvSpPr/>
          <p:nvPr/>
        </p:nvSpPr>
        <p:spPr>
          <a:xfrm>
            <a:off x="5117621" y="1632083"/>
            <a:ext cx="1714501" cy="376880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2" indent="-128582" defTabSz="685800">
              <a:buFont typeface="Arial" panose="020B0604020202020204" pitchFamily="34" charset="0"/>
              <a:buChar char="•"/>
            </a:pPr>
            <a:endParaRPr lang="en-US" sz="750">
              <a:solidFill>
                <a:srgbClr val="5B9BD5"/>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106AA5E-E642-6A49-AC39-856863DFADC1}"/>
              </a:ext>
            </a:extLst>
          </p:cNvPr>
          <p:cNvSpPr/>
          <p:nvPr/>
        </p:nvSpPr>
        <p:spPr>
          <a:xfrm>
            <a:off x="652828" y="1701398"/>
            <a:ext cx="2189532" cy="689549"/>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defTabSz="685800"/>
            <a:endParaRPr lang="en-US" sz="750">
              <a:solidFill>
                <a:prstClr val="black"/>
              </a:solidFill>
              <a:latin typeface="Arial" charset="0"/>
              <a:ea typeface="Arial" charset="0"/>
              <a:cs typeface="Arial" charset="0"/>
            </a:endParaRPr>
          </a:p>
        </p:txBody>
      </p:sp>
      <p:sp>
        <p:nvSpPr>
          <p:cNvPr id="30" name="Rectangle 29">
            <a:extLst>
              <a:ext uri="{FF2B5EF4-FFF2-40B4-BE49-F238E27FC236}">
                <a16:creationId xmlns:a16="http://schemas.microsoft.com/office/drawing/2014/main" id="{23237725-174D-1A44-8A11-F7B8A7E4116E}"/>
              </a:ext>
            </a:extLst>
          </p:cNvPr>
          <p:cNvSpPr/>
          <p:nvPr/>
        </p:nvSpPr>
        <p:spPr>
          <a:xfrm>
            <a:off x="362291" y="1632081"/>
            <a:ext cx="2520143" cy="378194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9">
              <a:solidFill>
                <a:prstClr val="white"/>
              </a:solidFill>
              <a:latin typeface="Calibri" panose="020F0502020204030204"/>
            </a:endParaRPr>
          </a:p>
        </p:txBody>
      </p:sp>
      <p:sp>
        <p:nvSpPr>
          <p:cNvPr id="32" name="TextBox 31">
            <a:extLst>
              <a:ext uri="{FF2B5EF4-FFF2-40B4-BE49-F238E27FC236}">
                <a16:creationId xmlns:a16="http://schemas.microsoft.com/office/drawing/2014/main" id="{F52F32AA-ADE0-8E40-831D-B1BE7F150C1A}"/>
              </a:ext>
            </a:extLst>
          </p:cNvPr>
          <p:cNvSpPr txBox="1"/>
          <p:nvPr/>
        </p:nvSpPr>
        <p:spPr>
          <a:xfrm rot="16200000">
            <a:off x="139279" y="1865320"/>
            <a:ext cx="758864" cy="292388"/>
          </a:xfrm>
          <a:prstGeom prst="rect">
            <a:avLst/>
          </a:prstGeom>
          <a:noFill/>
        </p:spPr>
        <p:txBody>
          <a:bodyPr wrap="square" rtlCol="0">
            <a:spAutoFit/>
          </a:bodyPr>
          <a:lstStyle/>
          <a:p>
            <a:pPr algn="ctr" defTabSz="685800"/>
            <a:r>
              <a:rPr lang="en-US" sz="650">
                <a:solidFill>
                  <a:prstClr val="black"/>
                </a:solidFill>
                <a:latin typeface="Arial" charset="0"/>
                <a:ea typeface="Arial" charset="0"/>
                <a:cs typeface="Arial" charset="0"/>
              </a:rPr>
              <a:t>Intervention Characteristics</a:t>
            </a:r>
          </a:p>
        </p:txBody>
      </p:sp>
      <p:sp>
        <p:nvSpPr>
          <p:cNvPr id="33" name="TextBox 32">
            <a:extLst>
              <a:ext uri="{FF2B5EF4-FFF2-40B4-BE49-F238E27FC236}">
                <a16:creationId xmlns:a16="http://schemas.microsoft.com/office/drawing/2014/main" id="{20886281-704A-7E42-9EA4-332C0FD7E2BF}"/>
              </a:ext>
            </a:extLst>
          </p:cNvPr>
          <p:cNvSpPr txBox="1"/>
          <p:nvPr/>
        </p:nvSpPr>
        <p:spPr>
          <a:xfrm rot="16200000">
            <a:off x="113569" y="2638280"/>
            <a:ext cx="770744" cy="307777"/>
          </a:xfrm>
          <a:prstGeom prst="rect">
            <a:avLst/>
          </a:prstGeom>
          <a:noFill/>
        </p:spPr>
        <p:txBody>
          <a:bodyPr wrap="square" rtlCol="0">
            <a:spAutoFit/>
          </a:bodyPr>
          <a:lstStyle/>
          <a:p>
            <a:pPr algn="ctr" defTabSz="685800"/>
            <a:r>
              <a:rPr lang="en-US" sz="700">
                <a:solidFill>
                  <a:prstClr val="black"/>
                </a:solidFill>
                <a:latin typeface="Arial" charset="0"/>
                <a:ea typeface="Arial" charset="0"/>
                <a:cs typeface="Arial" charset="0"/>
              </a:rPr>
              <a:t>Inner      Setting</a:t>
            </a:r>
          </a:p>
        </p:txBody>
      </p:sp>
      <p:sp>
        <p:nvSpPr>
          <p:cNvPr id="34" name="TextBox 33">
            <a:extLst>
              <a:ext uri="{FF2B5EF4-FFF2-40B4-BE49-F238E27FC236}">
                <a16:creationId xmlns:a16="http://schemas.microsoft.com/office/drawing/2014/main" id="{0D2F2E5E-5CEA-6A4E-9BA4-63DFED1436A3}"/>
              </a:ext>
            </a:extLst>
          </p:cNvPr>
          <p:cNvSpPr txBox="1"/>
          <p:nvPr/>
        </p:nvSpPr>
        <p:spPr>
          <a:xfrm rot="16200000">
            <a:off x="106967" y="3391185"/>
            <a:ext cx="777628" cy="307777"/>
          </a:xfrm>
          <a:prstGeom prst="rect">
            <a:avLst/>
          </a:prstGeom>
          <a:noFill/>
        </p:spPr>
        <p:txBody>
          <a:bodyPr wrap="square" rtlCol="0">
            <a:spAutoFit/>
          </a:bodyPr>
          <a:lstStyle/>
          <a:p>
            <a:pPr algn="ctr" defTabSz="685800"/>
            <a:r>
              <a:rPr lang="en-US" sz="700">
                <a:solidFill>
                  <a:prstClr val="black"/>
                </a:solidFill>
                <a:latin typeface="Arial" charset="0"/>
                <a:ea typeface="Arial" charset="0"/>
                <a:cs typeface="Arial" charset="0"/>
              </a:rPr>
              <a:t>Outer     Setting</a:t>
            </a:r>
          </a:p>
        </p:txBody>
      </p:sp>
      <p:sp>
        <p:nvSpPr>
          <p:cNvPr id="38" name="TextBox 37">
            <a:extLst>
              <a:ext uri="{FF2B5EF4-FFF2-40B4-BE49-F238E27FC236}">
                <a16:creationId xmlns:a16="http://schemas.microsoft.com/office/drawing/2014/main" id="{2AE2B2B3-2FB7-D24C-A23B-C9AE3C3DAE1B}"/>
              </a:ext>
            </a:extLst>
          </p:cNvPr>
          <p:cNvSpPr txBox="1"/>
          <p:nvPr/>
        </p:nvSpPr>
        <p:spPr>
          <a:xfrm rot="16200000">
            <a:off x="87552" y="4130316"/>
            <a:ext cx="857250" cy="307777"/>
          </a:xfrm>
          <a:prstGeom prst="rect">
            <a:avLst/>
          </a:prstGeom>
          <a:noFill/>
        </p:spPr>
        <p:txBody>
          <a:bodyPr wrap="square" rtlCol="0">
            <a:spAutoFit/>
          </a:bodyPr>
          <a:lstStyle/>
          <a:p>
            <a:pPr algn="ctr" defTabSz="685800"/>
            <a:r>
              <a:rPr lang="en-US" sz="700">
                <a:solidFill>
                  <a:prstClr val="black"/>
                </a:solidFill>
                <a:latin typeface="Arial" charset="0"/>
                <a:ea typeface="Arial" charset="0"/>
                <a:cs typeface="Arial" charset="0"/>
              </a:rPr>
              <a:t>Characteristics of Individuals</a:t>
            </a:r>
          </a:p>
        </p:txBody>
      </p:sp>
      <p:sp>
        <p:nvSpPr>
          <p:cNvPr id="40" name="Rectangle 39">
            <a:extLst>
              <a:ext uri="{FF2B5EF4-FFF2-40B4-BE49-F238E27FC236}">
                <a16:creationId xmlns:a16="http://schemas.microsoft.com/office/drawing/2014/main" id="{F106AD78-DD02-B341-A5CF-32B44368E82D}"/>
              </a:ext>
            </a:extLst>
          </p:cNvPr>
          <p:cNvSpPr/>
          <p:nvPr/>
        </p:nvSpPr>
        <p:spPr>
          <a:xfrm>
            <a:off x="644175" y="2454073"/>
            <a:ext cx="2189532" cy="681939"/>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defTabSz="685800"/>
            <a:endParaRPr lang="en-US" sz="750">
              <a:solidFill>
                <a:prstClr val="black"/>
              </a:solidFill>
              <a:latin typeface="Arial" charset="0"/>
              <a:ea typeface="Arial" charset="0"/>
              <a:cs typeface="Arial" charset="0"/>
            </a:endParaRPr>
          </a:p>
        </p:txBody>
      </p:sp>
      <p:sp>
        <p:nvSpPr>
          <p:cNvPr id="41" name="Rectangle 40">
            <a:extLst>
              <a:ext uri="{FF2B5EF4-FFF2-40B4-BE49-F238E27FC236}">
                <a16:creationId xmlns:a16="http://schemas.microsoft.com/office/drawing/2014/main" id="{347F49D6-0573-0B4F-B7CC-D4EDE5C020FB}"/>
              </a:ext>
            </a:extLst>
          </p:cNvPr>
          <p:cNvSpPr/>
          <p:nvPr/>
        </p:nvSpPr>
        <p:spPr>
          <a:xfrm>
            <a:off x="649668" y="4680085"/>
            <a:ext cx="2189532" cy="678879"/>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defTabSz="685800"/>
            <a:endParaRPr lang="en-US" sz="750">
              <a:solidFill>
                <a:prstClr val="black"/>
              </a:solidFill>
              <a:latin typeface="Arial" charset="0"/>
              <a:ea typeface="Arial" charset="0"/>
              <a:cs typeface="Arial" charset="0"/>
            </a:endParaRPr>
          </a:p>
        </p:txBody>
      </p:sp>
      <p:sp>
        <p:nvSpPr>
          <p:cNvPr id="42" name="Rectangle 41">
            <a:extLst>
              <a:ext uri="{FF2B5EF4-FFF2-40B4-BE49-F238E27FC236}">
                <a16:creationId xmlns:a16="http://schemas.microsoft.com/office/drawing/2014/main" id="{91B4D530-3357-9D4C-B344-EB3044000E2A}"/>
              </a:ext>
            </a:extLst>
          </p:cNvPr>
          <p:cNvSpPr/>
          <p:nvPr/>
        </p:nvSpPr>
        <p:spPr>
          <a:xfrm>
            <a:off x="644175" y="3206383"/>
            <a:ext cx="2189532" cy="681939"/>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defTabSz="685800"/>
            <a:endParaRPr lang="en-US" sz="750">
              <a:solidFill>
                <a:prstClr val="black"/>
              </a:solidFill>
              <a:latin typeface="Arial" charset="0"/>
              <a:ea typeface="Arial" charset="0"/>
              <a:cs typeface="Arial" charset="0"/>
            </a:endParaRPr>
          </a:p>
        </p:txBody>
      </p:sp>
      <p:sp>
        <p:nvSpPr>
          <p:cNvPr id="43" name="Rectangle 42">
            <a:extLst>
              <a:ext uri="{FF2B5EF4-FFF2-40B4-BE49-F238E27FC236}">
                <a16:creationId xmlns:a16="http://schemas.microsoft.com/office/drawing/2014/main" id="{AC8E7B21-2614-4146-A88B-062C5B221260}"/>
              </a:ext>
            </a:extLst>
          </p:cNvPr>
          <p:cNvSpPr/>
          <p:nvPr/>
        </p:nvSpPr>
        <p:spPr>
          <a:xfrm>
            <a:off x="644175" y="3940456"/>
            <a:ext cx="2189532" cy="681939"/>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defTabSz="685800"/>
            <a:endParaRPr lang="en-US" sz="750">
              <a:solidFill>
                <a:prstClr val="black"/>
              </a:solidFill>
              <a:latin typeface="Arial" charset="0"/>
              <a:ea typeface="Arial" charset="0"/>
              <a:cs typeface="Arial" charset="0"/>
            </a:endParaRPr>
          </a:p>
        </p:txBody>
      </p:sp>
      <p:sp>
        <p:nvSpPr>
          <p:cNvPr id="44" name="TextBox 43">
            <a:extLst>
              <a:ext uri="{FF2B5EF4-FFF2-40B4-BE49-F238E27FC236}">
                <a16:creationId xmlns:a16="http://schemas.microsoft.com/office/drawing/2014/main" id="{85354AAB-62E7-1E4A-8F8B-1109F6900B1B}"/>
              </a:ext>
            </a:extLst>
          </p:cNvPr>
          <p:cNvSpPr txBox="1"/>
          <p:nvPr/>
        </p:nvSpPr>
        <p:spPr>
          <a:xfrm rot="16200000">
            <a:off x="183855" y="4916894"/>
            <a:ext cx="673681" cy="200055"/>
          </a:xfrm>
          <a:prstGeom prst="rect">
            <a:avLst/>
          </a:prstGeom>
          <a:noFill/>
        </p:spPr>
        <p:txBody>
          <a:bodyPr wrap="square" rtlCol="0">
            <a:spAutoFit/>
          </a:bodyPr>
          <a:lstStyle/>
          <a:p>
            <a:pPr algn="ctr" defTabSz="685800"/>
            <a:r>
              <a:rPr lang="en-US" sz="700">
                <a:solidFill>
                  <a:prstClr val="black"/>
                </a:solidFill>
                <a:latin typeface="Arial" charset="0"/>
                <a:ea typeface="Arial" charset="0"/>
                <a:cs typeface="Arial" charset="0"/>
              </a:rPr>
              <a:t>Process</a:t>
            </a:r>
          </a:p>
        </p:txBody>
      </p:sp>
      <p:sp>
        <p:nvSpPr>
          <p:cNvPr id="51" name="Rectangle 50">
            <a:extLst>
              <a:ext uri="{FF2B5EF4-FFF2-40B4-BE49-F238E27FC236}">
                <a16:creationId xmlns:a16="http://schemas.microsoft.com/office/drawing/2014/main" id="{EB988BBC-A8CD-9F48-B9C5-E1C770CC76B0}"/>
              </a:ext>
            </a:extLst>
          </p:cNvPr>
          <p:cNvSpPr/>
          <p:nvPr/>
        </p:nvSpPr>
        <p:spPr>
          <a:xfrm>
            <a:off x="6996063" y="1645218"/>
            <a:ext cx="1714205" cy="3768809"/>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9">
              <a:solidFill>
                <a:prstClr val="white"/>
              </a:solidFill>
              <a:latin typeface="Calibri" panose="020F0502020204030204"/>
            </a:endParaRPr>
          </a:p>
        </p:txBody>
      </p:sp>
      <p:sp>
        <p:nvSpPr>
          <p:cNvPr id="53" name="Rectangle 52">
            <a:extLst>
              <a:ext uri="{FF2B5EF4-FFF2-40B4-BE49-F238E27FC236}">
                <a16:creationId xmlns:a16="http://schemas.microsoft.com/office/drawing/2014/main" id="{5E1E35FC-2634-3340-926A-1DA82C2544B3}"/>
              </a:ext>
            </a:extLst>
          </p:cNvPr>
          <p:cNvSpPr/>
          <p:nvPr/>
        </p:nvSpPr>
        <p:spPr>
          <a:xfrm>
            <a:off x="7066263" y="1700040"/>
            <a:ext cx="1413165" cy="1570271"/>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9">
              <a:solidFill>
                <a:prstClr val="white"/>
              </a:solidFill>
              <a:latin typeface="Calibri" panose="020F0502020204030204"/>
            </a:endParaRPr>
          </a:p>
        </p:txBody>
      </p:sp>
      <p:sp>
        <p:nvSpPr>
          <p:cNvPr id="58" name="Rectangle 57">
            <a:extLst>
              <a:ext uri="{FF2B5EF4-FFF2-40B4-BE49-F238E27FC236}">
                <a16:creationId xmlns:a16="http://schemas.microsoft.com/office/drawing/2014/main" id="{547A3AD2-96B9-4E45-A50E-1EDDBA4A0433}"/>
              </a:ext>
            </a:extLst>
          </p:cNvPr>
          <p:cNvSpPr/>
          <p:nvPr/>
        </p:nvSpPr>
        <p:spPr>
          <a:xfrm>
            <a:off x="7066263" y="4179936"/>
            <a:ext cx="1413165" cy="1179028"/>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9">
              <a:solidFill>
                <a:prstClr val="white"/>
              </a:solidFill>
              <a:latin typeface="Calibri" panose="020F0502020204030204"/>
            </a:endParaRPr>
          </a:p>
        </p:txBody>
      </p:sp>
      <p:sp>
        <p:nvSpPr>
          <p:cNvPr id="59" name="Rectangle 58">
            <a:extLst>
              <a:ext uri="{FF2B5EF4-FFF2-40B4-BE49-F238E27FC236}">
                <a16:creationId xmlns:a16="http://schemas.microsoft.com/office/drawing/2014/main" id="{8DCA55F8-718A-D647-9038-64E9404EB62C}"/>
              </a:ext>
            </a:extLst>
          </p:cNvPr>
          <p:cNvSpPr/>
          <p:nvPr/>
        </p:nvSpPr>
        <p:spPr>
          <a:xfrm>
            <a:off x="7066263" y="3443412"/>
            <a:ext cx="1413165" cy="565961"/>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9">
              <a:solidFill>
                <a:prstClr val="white"/>
              </a:solidFill>
              <a:latin typeface="Calibri" panose="020F0502020204030204"/>
            </a:endParaRPr>
          </a:p>
        </p:txBody>
      </p:sp>
      <p:sp>
        <p:nvSpPr>
          <p:cNvPr id="60" name="TextBox 59">
            <a:extLst>
              <a:ext uri="{FF2B5EF4-FFF2-40B4-BE49-F238E27FC236}">
                <a16:creationId xmlns:a16="http://schemas.microsoft.com/office/drawing/2014/main" id="{2E8246E0-DF2A-2742-951C-0F66FD48D777}"/>
              </a:ext>
            </a:extLst>
          </p:cNvPr>
          <p:cNvSpPr txBox="1"/>
          <p:nvPr/>
        </p:nvSpPr>
        <p:spPr>
          <a:xfrm>
            <a:off x="6996062" y="1418837"/>
            <a:ext cx="1714211" cy="246221"/>
          </a:xfrm>
          <a:prstGeom prst="rect">
            <a:avLst/>
          </a:prstGeom>
          <a:noFill/>
        </p:spPr>
        <p:txBody>
          <a:bodyPr wrap="square" rtlCol="0">
            <a:spAutoFit/>
          </a:bodyPr>
          <a:lstStyle/>
          <a:p>
            <a:pPr algn="ctr" defTabSz="685800"/>
            <a:r>
              <a:rPr lang="en-US" sz="1000" b="1">
                <a:solidFill>
                  <a:prstClr val="black"/>
                </a:solidFill>
                <a:latin typeface="Arial" charset="0"/>
                <a:ea typeface="Arial" charset="0"/>
                <a:cs typeface="Arial" charset="0"/>
              </a:rPr>
              <a:t>Outcomes</a:t>
            </a:r>
          </a:p>
        </p:txBody>
      </p:sp>
      <p:sp>
        <p:nvSpPr>
          <p:cNvPr id="61" name="TextBox 60">
            <a:extLst>
              <a:ext uri="{FF2B5EF4-FFF2-40B4-BE49-F238E27FC236}">
                <a16:creationId xmlns:a16="http://schemas.microsoft.com/office/drawing/2014/main" id="{827DAA63-882E-B148-8A07-89DB69F3CB1C}"/>
              </a:ext>
            </a:extLst>
          </p:cNvPr>
          <p:cNvSpPr txBox="1"/>
          <p:nvPr/>
        </p:nvSpPr>
        <p:spPr>
          <a:xfrm rot="5400000">
            <a:off x="7809716" y="2379843"/>
            <a:ext cx="1570271" cy="230832"/>
          </a:xfrm>
          <a:prstGeom prst="rect">
            <a:avLst/>
          </a:prstGeom>
          <a:noFill/>
        </p:spPr>
        <p:txBody>
          <a:bodyPr wrap="square" rtlCol="0">
            <a:spAutoFit/>
          </a:bodyPr>
          <a:lstStyle/>
          <a:p>
            <a:pPr algn="ctr" defTabSz="685800"/>
            <a:r>
              <a:rPr lang="en-US" sz="900">
                <a:solidFill>
                  <a:prstClr val="black"/>
                </a:solidFill>
                <a:latin typeface="Arial" charset="0"/>
                <a:ea typeface="Arial" charset="0"/>
                <a:cs typeface="Arial" charset="0"/>
              </a:rPr>
              <a:t>Implementation</a:t>
            </a:r>
          </a:p>
        </p:txBody>
      </p:sp>
      <p:sp>
        <p:nvSpPr>
          <p:cNvPr id="62" name="TextBox 61">
            <a:extLst>
              <a:ext uri="{FF2B5EF4-FFF2-40B4-BE49-F238E27FC236}">
                <a16:creationId xmlns:a16="http://schemas.microsoft.com/office/drawing/2014/main" id="{06770AC9-689C-C04D-9F72-F80C9CA037A4}"/>
              </a:ext>
            </a:extLst>
          </p:cNvPr>
          <p:cNvSpPr txBox="1"/>
          <p:nvPr/>
        </p:nvSpPr>
        <p:spPr>
          <a:xfrm rot="5400000">
            <a:off x="8311870" y="3610975"/>
            <a:ext cx="565959" cy="230832"/>
          </a:xfrm>
          <a:prstGeom prst="rect">
            <a:avLst/>
          </a:prstGeom>
          <a:noFill/>
        </p:spPr>
        <p:txBody>
          <a:bodyPr wrap="square" rtlCol="0">
            <a:spAutoFit/>
          </a:bodyPr>
          <a:lstStyle/>
          <a:p>
            <a:pPr algn="ctr" defTabSz="685800"/>
            <a:r>
              <a:rPr lang="en-US" sz="900">
                <a:solidFill>
                  <a:prstClr val="black"/>
                </a:solidFill>
                <a:latin typeface="Arial" charset="0"/>
                <a:ea typeface="Arial" charset="0"/>
                <a:cs typeface="Arial" charset="0"/>
              </a:rPr>
              <a:t>Service</a:t>
            </a:r>
          </a:p>
        </p:txBody>
      </p:sp>
      <p:sp>
        <p:nvSpPr>
          <p:cNvPr id="63" name="TextBox 62">
            <a:extLst>
              <a:ext uri="{FF2B5EF4-FFF2-40B4-BE49-F238E27FC236}">
                <a16:creationId xmlns:a16="http://schemas.microsoft.com/office/drawing/2014/main" id="{064AF07E-B632-B840-8A19-A58B3E9CC78B}"/>
              </a:ext>
            </a:extLst>
          </p:cNvPr>
          <p:cNvSpPr txBox="1"/>
          <p:nvPr/>
        </p:nvSpPr>
        <p:spPr>
          <a:xfrm rot="5400000">
            <a:off x="8004163" y="4654034"/>
            <a:ext cx="1181373" cy="230832"/>
          </a:xfrm>
          <a:prstGeom prst="rect">
            <a:avLst/>
          </a:prstGeom>
          <a:noFill/>
        </p:spPr>
        <p:txBody>
          <a:bodyPr wrap="square" rtlCol="0">
            <a:spAutoFit/>
          </a:bodyPr>
          <a:lstStyle/>
          <a:p>
            <a:pPr algn="ctr" defTabSz="685800"/>
            <a:r>
              <a:rPr lang="en-US" sz="900">
                <a:solidFill>
                  <a:prstClr val="black"/>
                </a:solidFill>
                <a:latin typeface="Arial" charset="0"/>
                <a:ea typeface="Arial" charset="0"/>
                <a:cs typeface="Arial" charset="0"/>
              </a:rPr>
              <a:t>Clinical/Patient</a:t>
            </a:r>
          </a:p>
        </p:txBody>
      </p:sp>
      <p:sp>
        <p:nvSpPr>
          <p:cNvPr id="64" name="Right Arrow 63">
            <a:extLst>
              <a:ext uri="{FF2B5EF4-FFF2-40B4-BE49-F238E27FC236}">
                <a16:creationId xmlns:a16="http://schemas.microsoft.com/office/drawing/2014/main" id="{BAC4720D-7B77-AA4C-B150-B48E5F3587FE}"/>
              </a:ext>
            </a:extLst>
          </p:cNvPr>
          <p:cNvSpPr/>
          <p:nvPr/>
        </p:nvSpPr>
        <p:spPr>
          <a:xfrm rot="5400000">
            <a:off x="7690864" y="3266035"/>
            <a:ext cx="163022" cy="17785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9">
              <a:solidFill>
                <a:prstClr val="white"/>
              </a:solidFill>
              <a:latin typeface="Calibri" panose="020F0502020204030204"/>
            </a:endParaRPr>
          </a:p>
        </p:txBody>
      </p:sp>
      <p:sp>
        <p:nvSpPr>
          <p:cNvPr id="65" name="Right Arrow 64">
            <a:extLst>
              <a:ext uri="{FF2B5EF4-FFF2-40B4-BE49-F238E27FC236}">
                <a16:creationId xmlns:a16="http://schemas.microsoft.com/office/drawing/2014/main" id="{CD6F090A-ABA1-B148-8A12-9CAF4887E92F}"/>
              </a:ext>
            </a:extLst>
          </p:cNvPr>
          <p:cNvSpPr/>
          <p:nvPr/>
        </p:nvSpPr>
        <p:spPr>
          <a:xfrm rot="5400000">
            <a:off x="7690864" y="4001951"/>
            <a:ext cx="163022" cy="17785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9">
              <a:solidFill>
                <a:prstClr val="white"/>
              </a:solidFill>
              <a:latin typeface="Calibri" panose="020F0502020204030204"/>
            </a:endParaRPr>
          </a:p>
        </p:txBody>
      </p:sp>
      <p:sp>
        <p:nvSpPr>
          <p:cNvPr id="31" name="TextBox 30">
            <a:extLst>
              <a:ext uri="{FF2B5EF4-FFF2-40B4-BE49-F238E27FC236}">
                <a16:creationId xmlns:a16="http://schemas.microsoft.com/office/drawing/2014/main" id="{BF86A618-90B6-74FC-A8CC-685E7F7DACCD}"/>
              </a:ext>
            </a:extLst>
          </p:cNvPr>
          <p:cNvSpPr txBox="1"/>
          <p:nvPr/>
        </p:nvSpPr>
        <p:spPr>
          <a:xfrm>
            <a:off x="0" y="6531660"/>
            <a:ext cx="1333072" cy="253916"/>
          </a:xfrm>
          <a:prstGeom prst="rect">
            <a:avLst/>
          </a:prstGeom>
          <a:noFill/>
        </p:spPr>
        <p:txBody>
          <a:bodyPr wrap="square" rtlCol="0">
            <a:spAutoFit/>
          </a:bodyPr>
          <a:lstStyle/>
          <a:p>
            <a:pPr defTabSz="685800"/>
            <a:r>
              <a:rPr lang="en-US" sz="1050" dirty="0">
                <a:solidFill>
                  <a:prstClr val="black"/>
                </a:solidFill>
                <a:latin typeface="Segoe UI"/>
              </a:rPr>
              <a:t>(Smith et al., 2020) </a:t>
            </a:r>
          </a:p>
        </p:txBody>
      </p:sp>
      <p:sp>
        <p:nvSpPr>
          <p:cNvPr id="45" name="Rectangle 44">
            <a:extLst>
              <a:ext uri="{FF2B5EF4-FFF2-40B4-BE49-F238E27FC236}">
                <a16:creationId xmlns:a16="http://schemas.microsoft.com/office/drawing/2014/main" id="{B5740710-3813-EE38-1258-B53D67564921}"/>
              </a:ext>
            </a:extLst>
          </p:cNvPr>
          <p:cNvSpPr/>
          <p:nvPr/>
        </p:nvSpPr>
        <p:spPr>
          <a:xfrm>
            <a:off x="2563427" y="3194636"/>
            <a:ext cx="814442" cy="6532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Tree>
    <p:extLst>
      <p:ext uri="{BB962C8B-B14F-4D97-AF65-F5344CB8AC3E}">
        <p14:creationId xmlns:p14="http://schemas.microsoft.com/office/powerpoint/2010/main" val="411900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121" name="Google Shape;121;p31"/>
          <p:cNvGrpSpPr/>
          <p:nvPr/>
        </p:nvGrpSpPr>
        <p:grpSpPr>
          <a:xfrm>
            <a:off x="292727" y="2067378"/>
            <a:ext cx="3843338" cy="754380"/>
            <a:chOff x="380464" y="619401"/>
            <a:chExt cx="5124450" cy="1281112"/>
          </a:xfrm>
        </p:grpSpPr>
        <p:sp>
          <p:nvSpPr>
            <p:cNvPr id="122" name="Google Shape;122;p31"/>
            <p:cNvSpPr/>
            <p:nvPr/>
          </p:nvSpPr>
          <p:spPr>
            <a:xfrm>
              <a:off x="380464" y="619401"/>
              <a:ext cx="2135187" cy="1281112"/>
            </a:xfrm>
            <a:custGeom>
              <a:avLst/>
              <a:gdLst/>
              <a:ahLst/>
              <a:cxnLst/>
              <a:rect l="l" t="t" r="r" b="b"/>
              <a:pathLst>
                <a:path w="2135187" h="1281112" extrusionOk="0">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3F7F97"/>
            </a:solidFill>
            <a:ln w="12700" cap="flat" cmpd="sng">
              <a:solidFill>
                <a:schemeClr val="lt1"/>
              </a:solidFill>
              <a:prstDash val="solid"/>
              <a:miter lim="800000"/>
              <a:headEnd type="none" w="sm" len="sm"/>
              <a:tailEnd type="none" w="sm" len="sm"/>
            </a:ln>
          </p:spPr>
          <p:txBody>
            <a:bodyPr spcFirstLastPara="1" wrap="square" lIns="113850" tIns="113850" rIns="113850" bIns="113850" anchor="ctr" anchorCtr="0">
              <a:noAutofit/>
            </a:bodyPr>
            <a:lstStyle/>
            <a:p>
              <a:pPr algn="ctr">
                <a:lnSpc>
                  <a:spcPct val="90000"/>
                </a:lnSpc>
                <a:buClr>
                  <a:schemeClr val="lt1"/>
                </a:buClr>
                <a:buSzPts val="3000"/>
              </a:pPr>
              <a:r>
                <a:rPr lang="en-US" sz="2250" dirty="0">
                  <a:solidFill>
                    <a:schemeClr val="lt1"/>
                  </a:solidFill>
                  <a:latin typeface="Calibri"/>
                  <a:ea typeface="Calibri"/>
                  <a:cs typeface="Calibri"/>
                  <a:sym typeface="Calibri"/>
                </a:rPr>
                <a:t>Community coalitions</a:t>
              </a:r>
              <a:endParaRPr sz="1350" dirty="0"/>
            </a:p>
          </p:txBody>
        </p:sp>
        <p:sp>
          <p:nvSpPr>
            <p:cNvPr id="123" name="Google Shape;123;p31"/>
            <p:cNvSpPr/>
            <p:nvPr/>
          </p:nvSpPr>
          <p:spPr>
            <a:xfrm>
              <a:off x="2729171" y="995194"/>
              <a:ext cx="452659" cy="529526"/>
            </a:xfrm>
            <a:custGeom>
              <a:avLst/>
              <a:gdLst/>
              <a:ahLst/>
              <a:cxnLst/>
              <a:rect l="l" t="t" r="r" b="b"/>
              <a:pathLst>
                <a:path w="452659" h="529526" extrusionOk="0">
                  <a:moveTo>
                    <a:pt x="0" y="105905"/>
                  </a:moveTo>
                  <a:lnTo>
                    <a:pt x="226330" y="105905"/>
                  </a:lnTo>
                  <a:lnTo>
                    <a:pt x="226330" y="0"/>
                  </a:lnTo>
                  <a:lnTo>
                    <a:pt x="452659" y="264763"/>
                  </a:lnTo>
                  <a:lnTo>
                    <a:pt x="226330" y="529526"/>
                  </a:lnTo>
                  <a:lnTo>
                    <a:pt x="226330" y="423621"/>
                  </a:lnTo>
                  <a:lnTo>
                    <a:pt x="0" y="423621"/>
                  </a:lnTo>
                  <a:lnTo>
                    <a:pt x="0" y="105905"/>
                  </a:lnTo>
                  <a:close/>
                </a:path>
              </a:pathLst>
            </a:custGeom>
            <a:solidFill>
              <a:srgbClr val="CCE3DE"/>
            </a:solidFill>
            <a:ln>
              <a:noFill/>
            </a:ln>
          </p:spPr>
          <p:txBody>
            <a:bodyPr spcFirstLastPara="1" wrap="square" lIns="0" tIns="79425" rIns="101831" bIns="79425" anchor="ctr" anchorCtr="0">
              <a:noAutofit/>
            </a:bodyPr>
            <a:lstStyle/>
            <a:p>
              <a:pPr algn="ctr">
                <a:lnSpc>
                  <a:spcPct val="90000"/>
                </a:lnSpc>
                <a:buClr>
                  <a:schemeClr val="dk1"/>
                </a:buClr>
                <a:buSzPts val="2200"/>
              </a:pPr>
              <a:endParaRPr sz="1650">
                <a:solidFill>
                  <a:schemeClr val="lt1"/>
                </a:solidFill>
                <a:latin typeface="Calibri"/>
                <a:ea typeface="Calibri"/>
                <a:cs typeface="Calibri"/>
                <a:sym typeface="Calibri"/>
              </a:endParaRPr>
            </a:p>
          </p:txBody>
        </p:sp>
        <p:sp>
          <p:nvSpPr>
            <p:cNvPr id="124" name="Google Shape;124;p31"/>
            <p:cNvSpPr/>
            <p:nvPr/>
          </p:nvSpPr>
          <p:spPr>
            <a:xfrm>
              <a:off x="3369727" y="619401"/>
              <a:ext cx="2135187" cy="1281112"/>
            </a:xfrm>
            <a:custGeom>
              <a:avLst/>
              <a:gdLst/>
              <a:ahLst/>
              <a:cxnLst/>
              <a:rect l="l" t="t" r="r" b="b"/>
              <a:pathLst>
                <a:path w="2135187" h="1281112" extrusionOk="0">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D52C29"/>
            </a:solidFill>
            <a:ln w="12700" cap="flat" cmpd="sng">
              <a:solidFill>
                <a:schemeClr val="lt1"/>
              </a:solidFill>
              <a:prstDash val="solid"/>
              <a:miter lim="800000"/>
              <a:headEnd type="none" w="sm" len="sm"/>
              <a:tailEnd type="none" w="sm" len="sm"/>
            </a:ln>
          </p:spPr>
          <p:txBody>
            <a:bodyPr spcFirstLastPara="1" wrap="square" lIns="113850" tIns="113850" rIns="113850" bIns="113850" anchor="ctr" anchorCtr="0">
              <a:noAutofit/>
            </a:bodyPr>
            <a:lstStyle/>
            <a:p>
              <a:pPr algn="ctr">
                <a:lnSpc>
                  <a:spcPct val="90000"/>
                </a:lnSpc>
                <a:buClr>
                  <a:schemeClr val="lt1"/>
                </a:buClr>
                <a:buSzPts val="3000"/>
              </a:pPr>
              <a:r>
                <a:rPr lang="en-US" sz="2250" dirty="0">
                  <a:solidFill>
                    <a:schemeClr val="lt1"/>
                  </a:solidFill>
                  <a:latin typeface="Calibri"/>
                  <a:ea typeface="Calibri"/>
                  <a:cs typeface="Calibri"/>
                  <a:sym typeface="Calibri"/>
                </a:rPr>
                <a:t>Coalition Coaching</a:t>
              </a:r>
              <a:endParaRPr sz="1350" dirty="0"/>
            </a:p>
          </p:txBody>
        </p:sp>
      </p:grpSp>
      <p:grpSp>
        <p:nvGrpSpPr>
          <p:cNvPr id="125" name="Google Shape;125;p31"/>
          <p:cNvGrpSpPr/>
          <p:nvPr/>
        </p:nvGrpSpPr>
        <p:grpSpPr>
          <a:xfrm>
            <a:off x="292727" y="3051810"/>
            <a:ext cx="3843338" cy="754380"/>
            <a:chOff x="380464" y="619401"/>
            <a:chExt cx="5124450" cy="1281112"/>
          </a:xfrm>
          <a:solidFill>
            <a:srgbClr val="3F7F97"/>
          </a:solidFill>
        </p:grpSpPr>
        <p:sp>
          <p:nvSpPr>
            <p:cNvPr id="126" name="Google Shape;126;p31"/>
            <p:cNvSpPr/>
            <p:nvPr/>
          </p:nvSpPr>
          <p:spPr>
            <a:xfrm>
              <a:off x="380464" y="619401"/>
              <a:ext cx="2135187" cy="1281112"/>
            </a:xfrm>
            <a:custGeom>
              <a:avLst/>
              <a:gdLst/>
              <a:ahLst/>
              <a:cxnLst/>
              <a:rect l="l" t="t" r="r" b="b"/>
              <a:pathLst>
                <a:path w="2135187" h="1281112" extrusionOk="0">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grpFill/>
            <a:ln w="12700" cap="flat" cmpd="sng">
              <a:solidFill>
                <a:schemeClr val="lt1"/>
              </a:solidFill>
              <a:prstDash val="solid"/>
              <a:miter lim="800000"/>
              <a:headEnd type="none" w="sm" len="sm"/>
              <a:tailEnd type="none" w="sm" len="sm"/>
            </a:ln>
          </p:spPr>
          <p:txBody>
            <a:bodyPr spcFirstLastPara="1" wrap="square" lIns="113850" tIns="113850" rIns="113850" bIns="113850" anchor="ctr" anchorCtr="0">
              <a:noAutofit/>
            </a:bodyPr>
            <a:lstStyle/>
            <a:p>
              <a:pPr algn="ctr">
                <a:lnSpc>
                  <a:spcPct val="90000"/>
                </a:lnSpc>
                <a:buClr>
                  <a:schemeClr val="lt1"/>
                </a:buClr>
                <a:buSzPts val="3000"/>
              </a:pPr>
              <a:r>
                <a:rPr lang="en-US" sz="2250" dirty="0">
                  <a:solidFill>
                    <a:schemeClr val="lt1"/>
                  </a:solidFill>
                  <a:latin typeface="Calibri"/>
                  <a:ea typeface="Calibri"/>
                  <a:cs typeface="Calibri"/>
                  <a:sym typeface="Calibri"/>
                </a:rPr>
                <a:t>Funding</a:t>
              </a:r>
              <a:endParaRPr sz="1350" dirty="0"/>
            </a:p>
          </p:txBody>
        </p:sp>
        <p:sp>
          <p:nvSpPr>
            <p:cNvPr id="127" name="Google Shape;127;p31"/>
            <p:cNvSpPr/>
            <p:nvPr/>
          </p:nvSpPr>
          <p:spPr>
            <a:xfrm>
              <a:off x="2729171" y="995194"/>
              <a:ext cx="452659" cy="529526"/>
            </a:xfrm>
            <a:custGeom>
              <a:avLst/>
              <a:gdLst/>
              <a:ahLst/>
              <a:cxnLst/>
              <a:rect l="l" t="t" r="r" b="b"/>
              <a:pathLst>
                <a:path w="452659" h="529526" extrusionOk="0">
                  <a:moveTo>
                    <a:pt x="0" y="105905"/>
                  </a:moveTo>
                  <a:lnTo>
                    <a:pt x="226330" y="105905"/>
                  </a:lnTo>
                  <a:lnTo>
                    <a:pt x="226330" y="0"/>
                  </a:lnTo>
                  <a:lnTo>
                    <a:pt x="452659" y="264763"/>
                  </a:lnTo>
                  <a:lnTo>
                    <a:pt x="226330" y="529526"/>
                  </a:lnTo>
                  <a:lnTo>
                    <a:pt x="226330" y="423621"/>
                  </a:lnTo>
                  <a:lnTo>
                    <a:pt x="0" y="423621"/>
                  </a:lnTo>
                  <a:lnTo>
                    <a:pt x="0" y="105905"/>
                  </a:lnTo>
                  <a:close/>
                </a:path>
              </a:pathLst>
            </a:custGeom>
            <a:solidFill>
              <a:srgbClr val="CCE3DE"/>
            </a:solidFill>
            <a:ln>
              <a:noFill/>
            </a:ln>
          </p:spPr>
          <p:txBody>
            <a:bodyPr spcFirstLastPara="1" wrap="square" lIns="0" tIns="79425" rIns="101831" bIns="79425" anchor="ctr" anchorCtr="0">
              <a:noAutofit/>
            </a:bodyPr>
            <a:lstStyle/>
            <a:p>
              <a:pPr algn="ctr">
                <a:lnSpc>
                  <a:spcPct val="90000"/>
                </a:lnSpc>
                <a:buClr>
                  <a:schemeClr val="dk1"/>
                </a:buClr>
                <a:buSzPts val="2200"/>
              </a:pPr>
              <a:endParaRPr sz="1650">
                <a:solidFill>
                  <a:schemeClr val="lt1"/>
                </a:solidFill>
                <a:latin typeface="Calibri"/>
                <a:ea typeface="Calibri"/>
                <a:cs typeface="Calibri"/>
                <a:sym typeface="Calibri"/>
              </a:endParaRPr>
            </a:p>
          </p:txBody>
        </p:sp>
        <p:sp>
          <p:nvSpPr>
            <p:cNvPr id="128" name="Google Shape;128;p31"/>
            <p:cNvSpPr/>
            <p:nvPr/>
          </p:nvSpPr>
          <p:spPr>
            <a:xfrm>
              <a:off x="3369727" y="619401"/>
              <a:ext cx="2135187" cy="1281112"/>
            </a:xfrm>
            <a:custGeom>
              <a:avLst/>
              <a:gdLst/>
              <a:ahLst/>
              <a:cxnLst/>
              <a:rect l="l" t="t" r="r" b="b"/>
              <a:pathLst>
                <a:path w="2135187" h="1281112" extrusionOk="0">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D52C29"/>
            </a:solidFill>
            <a:ln w="12700" cap="flat" cmpd="sng">
              <a:solidFill>
                <a:schemeClr val="lt1"/>
              </a:solidFill>
              <a:prstDash val="solid"/>
              <a:miter lim="800000"/>
              <a:headEnd type="none" w="sm" len="sm"/>
              <a:tailEnd type="none" w="sm" len="sm"/>
            </a:ln>
          </p:spPr>
          <p:txBody>
            <a:bodyPr spcFirstLastPara="1" wrap="square" lIns="113850" tIns="113850" rIns="113850" bIns="113850" anchor="ctr" anchorCtr="0">
              <a:noAutofit/>
            </a:bodyPr>
            <a:lstStyle/>
            <a:p>
              <a:pPr algn="ctr">
                <a:lnSpc>
                  <a:spcPct val="90000"/>
                </a:lnSpc>
                <a:buClr>
                  <a:schemeClr val="lt1"/>
                </a:buClr>
                <a:buSzPts val="3000"/>
              </a:pPr>
              <a:r>
                <a:rPr lang="en-US" sz="2250">
                  <a:solidFill>
                    <a:schemeClr val="lt1"/>
                  </a:solidFill>
                  <a:latin typeface="Calibri"/>
                  <a:ea typeface="Calibri"/>
                  <a:cs typeface="Calibri"/>
                  <a:sym typeface="Calibri"/>
                </a:rPr>
                <a:t>Mini-Grants</a:t>
              </a:r>
              <a:endParaRPr sz="1350"/>
            </a:p>
          </p:txBody>
        </p:sp>
      </p:grpSp>
      <p:grpSp>
        <p:nvGrpSpPr>
          <p:cNvPr id="129" name="Google Shape;129;p31"/>
          <p:cNvGrpSpPr/>
          <p:nvPr/>
        </p:nvGrpSpPr>
        <p:grpSpPr>
          <a:xfrm>
            <a:off x="292727" y="4051012"/>
            <a:ext cx="3843338" cy="754380"/>
            <a:chOff x="380464" y="619401"/>
            <a:chExt cx="5124450" cy="1281112"/>
          </a:xfrm>
        </p:grpSpPr>
        <p:sp>
          <p:nvSpPr>
            <p:cNvPr id="130" name="Google Shape;130;p31"/>
            <p:cNvSpPr/>
            <p:nvPr/>
          </p:nvSpPr>
          <p:spPr>
            <a:xfrm>
              <a:off x="380464" y="619401"/>
              <a:ext cx="2135187" cy="1281112"/>
            </a:xfrm>
            <a:custGeom>
              <a:avLst/>
              <a:gdLst/>
              <a:ahLst/>
              <a:cxnLst/>
              <a:rect l="l" t="t" r="r" b="b"/>
              <a:pathLst>
                <a:path w="2135187" h="1281112" extrusionOk="0">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3F7F97"/>
            </a:solidFill>
            <a:ln w="12700" cap="flat" cmpd="sng">
              <a:solidFill>
                <a:schemeClr val="lt1"/>
              </a:solidFill>
              <a:prstDash val="solid"/>
              <a:miter lim="800000"/>
              <a:headEnd type="none" w="sm" len="sm"/>
              <a:tailEnd type="none" w="sm" len="sm"/>
            </a:ln>
          </p:spPr>
          <p:txBody>
            <a:bodyPr spcFirstLastPara="1" wrap="square" lIns="113850" tIns="113850" rIns="113850" bIns="113850" anchor="ctr" anchorCtr="0">
              <a:noAutofit/>
            </a:bodyPr>
            <a:lstStyle/>
            <a:p>
              <a:pPr algn="ctr">
                <a:lnSpc>
                  <a:spcPct val="90000"/>
                </a:lnSpc>
                <a:buClr>
                  <a:schemeClr val="lt1"/>
                </a:buClr>
                <a:buSzPts val="3000"/>
              </a:pPr>
              <a:r>
                <a:rPr lang="en-US" sz="2250" dirty="0">
                  <a:solidFill>
                    <a:schemeClr val="lt1"/>
                  </a:solidFill>
                  <a:latin typeface="Calibri"/>
                  <a:ea typeface="Calibri"/>
                  <a:cs typeface="Calibri"/>
                  <a:sym typeface="Calibri"/>
                </a:rPr>
                <a:t>Expert assistance</a:t>
              </a:r>
              <a:endParaRPr sz="1350" dirty="0"/>
            </a:p>
          </p:txBody>
        </p:sp>
        <p:sp>
          <p:nvSpPr>
            <p:cNvPr id="131" name="Google Shape;131;p31"/>
            <p:cNvSpPr/>
            <p:nvPr/>
          </p:nvSpPr>
          <p:spPr>
            <a:xfrm>
              <a:off x="2729171" y="995194"/>
              <a:ext cx="452659" cy="529526"/>
            </a:xfrm>
            <a:custGeom>
              <a:avLst/>
              <a:gdLst/>
              <a:ahLst/>
              <a:cxnLst/>
              <a:rect l="l" t="t" r="r" b="b"/>
              <a:pathLst>
                <a:path w="452659" h="529526" extrusionOk="0">
                  <a:moveTo>
                    <a:pt x="0" y="105905"/>
                  </a:moveTo>
                  <a:lnTo>
                    <a:pt x="226330" y="105905"/>
                  </a:lnTo>
                  <a:lnTo>
                    <a:pt x="226330" y="0"/>
                  </a:lnTo>
                  <a:lnTo>
                    <a:pt x="452659" y="264763"/>
                  </a:lnTo>
                  <a:lnTo>
                    <a:pt x="226330" y="529526"/>
                  </a:lnTo>
                  <a:lnTo>
                    <a:pt x="226330" y="423621"/>
                  </a:lnTo>
                  <a:lnTo>
                    <a:pt x="0" y="423621"/>
                  </a:lnTo>
                  <a:lnTo>
                    <a:pt x="0" y="105905"/>
                  </a:lnTo>
                  <a:close/>
                </a:path>
              </a:pathLst>
            </a:custGeom>
            <a:solidFill>
              <a:srgbClr val="CCE3DE"/>
            </a:solidFill>
            <a:ln>
              <a:noFill/>
            </a:ln>
          </p:spPr>
          <p:txBody>
            <a:bodyPr spcFirstLastPara="1" wrap="square" lIns="0" tIns="79425" rIns="101831" bIns="79425" anchor="ctr" anchorCtr="0">
              <a:noAutofit/>
            </a:bodyPr>
            <a:lstStyle/>
            <a:p>
              <a:pPr algn="ctr">
                <a:lnSpc>
                  <a:spcPct val="90000"/>
                </a:lnSpc>
                <a:buClr>
                  <a:schemeClr val="dk1"/>
                </a:buClr>
                <a:buSzPts val="2200"/>
              </a:pPr>
              <a:endParaRPr sz="1650">
                <a:solidFill>
                  <a:schemeClr val="lt1"/>
                </a:solidFill>
                <a:latin typeface="Calibri"/>
                <a:ea typeface="Calibri"/>
                <a:cs typeface="Calibri"/>
                <a:sym typeface="Calibri"/>
              </a:endParaRPr>
            </a:p>
          </p:txBody>
        </p:sp>
        <p:sp>
          <p:nvSpPr>
            <p:cNvPr id="132" name="Google Shape;132;p31"/>
            <p:cNvSpPr/>
            <p:nvPr/>
          </p:nvSpPr>
          <p:spPr>
            <a:xfrm>
              <a:off x="3369727" y="619401"/>
              <a:ext cx="2135187" cy="1281112"/>
            </a:xfrm>
            <a:custGeom>
              <a:avLst/>
              <a:gdLst/>
              <a:ahLst/>
              <a:cxnLst/>
              <a:rect l="l" t="t" r="r" b="b"/>
              <a:pathLst>
                <a:path w="2135187" h="1281112" extrusionOk="0">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D52C29"/>
            </a:solidFill>
            <a:ln w="12700" cap="flat" cmpd="sng">
              <a:solidFill>
                <a:schemeClr val="lt1"/>
              </a:solidFill>
              <a:prstDash val="solid"/>
              <a:miter lim="800000"/>
              <a:headEnd type="none" w="sm" len="sm"/>
              <a:tailEnd type="none" w="sm" len="sm"/>
            </a:ln>
          </p:spPr>
          <p:txBody>
            <a:bodyPr spcFirstLastPara="1" wrap="square" lIns="113850" tIns="113850" rIns="113850" bIns="113850" anchor="ctr" anchorCtr="0">
              <a:noAutofit/>
            </a:bodyPr>
            <a:lstStyle/>
            <a:p>
              <a:pPr algn="ctr">
                <a:lnSpc>
                  <a:spcPct val="90000"/>
                </a:lnSpc>
                <a:buClr>
                  <a:schemeClr val="lt1"/>
                </a:buClr>
                <a:buSzPts val="3000"/>
              </a:pPr>
              <a:r>
                <a:rPr lang="en-US" sz="2250" dirty="0">
                  <a:solidFill>
                    <a:schemeClr val="lt1"/>
                  </a:solidFill>
                  <a:latin typeface="Calibri"/>
                  <a:ea typeface="Calibri"/>
                  <a:cs typeface="Calibri"/>
                  <a:sym typeface="Calibri"/>
                </a:rPr>
                <a:t>Toolkit</a:t>
              </a:r>
              <a:endParaRPr sz="2250" dirty="0">
                <a:solidFill>
                  <a:schemeClr val="lt1"/>
                </a:solidFill>
                <a:latin typeface="Calibri"/>
                <a:ea typeface="Calibri"/>
                <a:cs typeface="Calibri"/>
                <a:sym typeface="Calibri"/>
              </a:endParaRPr>
            </a:p>
          </p:txBody>
        </p:sp>
      </p:grpSp>
      <p:pic>
        <p:nvPicPr>
          <p:cNvPr id="133" name="Google Shape;133;p31"/>
          <p:cNvPicPr preferRelativeResize="0">
            <a:picLocks noChangeAspect="1"/>
          </p:cNvPicPr>
          <p:nvPr/>
        </p:nvPicPr>
        <p:blipFill rotWithShape="1">
          <a:blip r:embed="rId3">
            <a:alphaModFix/>
          </a:blip>
          <a:srcRect/>
          <a:stretch/>
        </p:blipFill>
        <p:spPr>
          <a:xfrm>
            <a:off x="4395361" y="102413"/>
            <a:ext cx="4748641" cy="665317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857"/>
            <a:ext cx="8839200" cy="6830291"/>
          </a:xfrm>
          <a:prstGeom prst="rect">
            <a:avLst/>
          </a:prstGeom>
        </p:spPr>
      </p:pic>
      <p:sp>
        <p:nvSpPr>
          <p:cNvPr id="3" name="Rectangle 2">
            <a:extLst>
              <a:ext uri="{FF2B5EF4-FFF2-40B4-BE49-F238E27FC236}">
                <a16:creationId xmlns:a16="http://schemas.microsoft.com/office/drawing/2014/main" id="{BAB2C22B-1C42-635F-60E0-C30C43861945}"/>
              </a:ext>
            </a:extLst>
          </p:cNvPr>
          <p:cNvSpPr/>
          <p:nvPr/>
        </p:nvSpPr>
        <p:spPr>
          <a:xfrm>
            <a:off x="2060441" y="1350607"/>
            <a:ext cx="1658119" cy="17322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panose="020B0604020202020204"/>
            </a:endParaRPr>
          </a:p>
        </p:txBody>
      </p:sp>
    </p:spTree>
    <p:extLst>
      <p:ext uri="{BB962C8B-B14F-4D97-AF65-F5344CB8AC3E}">
        <p14:creationId xmlns:p14="http://schemas.microsoft.com/office/powerpoint/2010/main" val="19810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95D321-0E65-AC9E-2E17-483C14615DCA}"/>
              </a:ext>
            </a:extLst>
          </p:cNvPr>
          <p:cNvSpPr>
            <a:spLocks noGrp="1"/>
          </p:cNvSpPr>
          <p:nvPr>
            <p:ph type="title"/>
          </p:nvPr>
        </p:nvSpPr>
        <p:spPr/>
        <p:txBody>
          <a:bodyPr/>
          <a:lstStyle/>
          <a:p>
            <a:endParaRPr lang="en-US"/>
          </a:p>
        </p:txBody>
      </p:sp>
      <p:sp>
        <p:nvSpPr>
          <p:cNvPr id="6" name="Vertical Text Placeholder 5">
            <a:extLst>
              <a:ext uri="{FF2B5EF4-FFF2-40B4-BE49-F238E27FC236}">
                <a16:creationId xmlns:a16="http://schemas.microsoft.com/office/drawing/2014/main" id="{4242B52D-3A13-107A-3E5E-36A4E0FCF99F}"/>
              </a:ext>
            </a:extLst>
          </p:cNvPr>
          <p:cNvSpPr>
            <a:spLocks noGrp="1"/>
          </p:cNvSpPr>
          <p:nvPr>
            <p:ph type="body" orient="vert" idx="1"/>
          </p:nvPr>
        </p:nvSpPr>
        <p:spPr/>
        <p:txBody>
          <a:bodyPr/>
          <a:lstStyle/>
          <a:p>
            <a:endParaRPr lang="en-US"/>
          </a:p>
        </p:txBody>
      </p:sp>
      <p:sp>
        <p:nvSpPr>
          <p:cNvPr id="2" name="Slide Number Placeholder 1">
            <a:extLst>
              <a:ext uri="{FF2B5EF4-FFF2-40B4-BE49-F238E27FC236}">
                <a16:creationId xmlns:a16="http://schemas.microsoft.com/office/drawing/2014/main" id="{3660B037-AAEE-A0AB-9744-3249343EDD8D}"/>
              </a:ext>
            </a:extLst>
          </p:cNvPr>
          <p:cNvSpPr>
            <a:spLocks noGrp="1"/>
          </p:cNvSpPr>
          <p:nvPr>
            <p:ph type="sldNum" sz="quarter" idx="12"/>
          </p:nvPr>
        </p:nvSpPr>
        <p:spPr/>
        <p:txBody>
          <a:bodyPr/>
          <a:lstStyle/>
          <a:p>
            <a:fld id="{39AFBB84-9062-4890-93C8-01CCB528CCB5}" type="slidenum">
              <a:rPr lang="en-US" smtClean="0"/>
              <a:t>55</a:t>
            </a:fld>
            <a:endParaRPr lang="en-US"/>
          </a:p>
        </p:txBody>
      </p:sp>
      <p:pic>
        <p:nvPicPr>
          <p:cNvPr id="4" name="Picture 3">
            <a:extLst>
              <a:ext uri="{FF2B5EF4-FFF2-40B4-BE49-F238E27FC236}">
                <a16:creationId xmlns:a16="http://schemas.microsoft.com/office/drawing/2014/main" id="{91186B73-0D76-71D1-C5C1-7A2D89FD46EB}"/>
              </a:ext>
            </a:extLst>
          </p:cNvPr>
          <p:cNvPicPr>
            <a:picLocks noChangeAspect="1"/>
          </p:cNvPicPr>
          <p:nvPr/>
        </p:nvPicPr>
        <p:blipFill rotWithShape="1">
          <a:blip r:embed="rId3"/>
          <a:srcRect l="7639" t="1990" r="7539" b="1990"/>
          <a:stretch/>
        </p:blipFill>
        <p:spPr>
          <a:xfrm>
            <a:off x="4348065" y="-1"/>
            <a:ext cx="4795935" cy="6837712"/>
          </a:xfrm>
          <a:prstGeom prst="rect">
            <a:avLst/>
          </a:prstGeom>
          <a:ln w="19050">
            <a:solidFill>
              <a:schemeClr val="tx1"/>
            </a:solidFill>
          </a:ln>
        </p:spPr>
      </p:pic>
      <p:graphicFrame>
        <p:nvGraphicFramePr>
          <p:cNvPr id="5" name="Diagram 4">
            <a:extLst>
              <a:ext uri="{FF2B5EF4-FFF2-40B4-BE49-F238E27FC236}">
                <a16:creationId xmlns:a16="http://schemas.microsoft.com/office/drawing/2014/main" id="{248D3BB8-D98C-0443-257F-A55FACC86A8F}"/>
              </a:ext>
            </a:extLst>
          </p:cNvPr>
          <p:cNvGraphicFramePr/>
          <p:nvPr>
            <p:extLst>
              <p:ext uri="{D42A27DB-BD31-4B8C-83A1-F6EECF244321}">
                <p14:modId xmlns:p14="http://schemas.microsoft.com/office/powerpoint/2010/main" val="3853482930"/>
              </p:ext>
            </p:extLst>
          </p:nvPr>
        </p:nvGraphicFramePr>
        <p:xfrm>
          <a:off x="283927" y="758760"/>
          <a:ext cx="3558498" cy="5340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8110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60B037-AAEE-A0AB-9744-3249343EDD8D}"/>
              </a:ext>
            </a:extLst>
          </p:cNvPr>
          <p:cNvSpPr>
            <a:spLocks noGrp="1"/>
          </p:cNvSpPr>
          <p:nvPr>
            <p:ph type="sldNum" sz="quarter" idx="12"/>
          </p:nvPr>
        </p:nvSpPr>
        <p:spPr/>
        <p:txBody>
          <a:bodyPr/>
          <a:lstStyle/>
          <a:p>
            <a:fld id="{39AFBB84-9062-4890-93C8-01CCB528CCB5}" type="slidenum">
              <a:rPr lang="en-US" smtClean="0"/>
              <a:t>56</a:t>
            </a:fld>
            <a:endParaRPr lang="en-US"/>
          </a:p>
        </p:txBody>
      </p:sp>
      <p:graphicFrame>
        <p:nvGraphicFramePr>
          <p:cNvPr id="5" name="Diagram 4">
            <a:extLst>
              <a:ext uri="{FF2B5EF4-FFF2-40B4-BE49-F238E27FC236}">
                <a16:creationId xmlns:a16="http://schemas.microsoft.com/office/drawing/2014/main" id="{248D3BB8-D98C-0443-257F-A55FACC86A8F}"/>
              </a:ext>
            </a:extLst>
          </p:cNvPr>
          <p:cNvGraphicFramePr/>
          <p:nvPr/>
        </p:nvGraphicFramePr>
        <p:xfrm>
          <a:off x="283927" y="758760"/>
          <a:ext cx="3558498" cy="5340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8F1D2EF-113B-B7C9-7F36-926C7F1ACCD9}"/>
              </a:ext>
            </a:extLst>
          </p:cNvPr>
          <p:cNvPicPr>
            <a:picLocks noChangeAspect="1"/>
          </p:cNvPicPr>
          <p:nvPr/>
        </p:nvPicPr>
        <p:blipFill>
          <a:blip r:embed="rId8"/>
          <a:stretch>
            <a:fillRect/>
          </a:stretch>
        </p:blipFill>
        <p:spPr>
          <a:xfrm>
            <a:off x="4783258" y="0"/>
            <a:ext cx="4360742" cy="6858000"/>
          </a:xfrm>
          <a:prstGeom prst="rect">
            <a:avLst/>
          </a:prstGeom>
        </p:spPr>
      </p:pic>
      <p:sp>
        <p:nvSpPr>
          <p:cNvPr id="6" name="Rectangle 5">
            <a:extLst>
              <a:ext uri="{FF2B5EF4-FFF2-40B4-BE49-F238E27FC236}">
                <a16:creationId xmlns:a16="http://schemas.microsoft.com/office/drawing/2014/main" id="{417182B7-FE18-4FEE-17F2-8E97685F317E}"/>
              </a:ext>
            </a:extLst>
          </p:cNvPr>
          <p:cNvSpPr/>
          <p:nvPr/>
        </p:nvSpPr>
        <p:spPr>
          <a:xfrm>
            <a:off x="5195527" y="3267229"/>
            <a:ext cx="2322576" cy="662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panose="020B0604020202020204"/>
            </a:endParaRPr>
          </a:p>
        </p:txBody>
      </p:sp>
      <p:sp>
        <p:nvSpPr>
          <p:cNvPr id="7" name="TextBox 6">
            <a:extLst>
              <a:ext uri="{FF2B5EF4-FFF2-40B4-BE49-F238E27FC236}">
                <a16:creationId xmlns:a16="http://schemas.microsoft.com/office/drawing/2014/main" id="{DBC768DF-80DA-C38F-8190-51961E7A0002}"/>
              </a:ext>
            </a:extLst>
          </p:cNvPr>
          <p:cNvSpPr txBox="1"/>
          <p:nvPr/>
        </p:nvSpPr>
        <p:spPr>
          <a:xfrm>
            <a:off x="100208" y="6604084"/>
            <a:ext cx="1828800" cy="253916"/>
          </a:xfrm>
          <a:prstGeom prst="rect">
            <a:avLst/>
          </a:prstGeom>
          <a:noFill/>
        </p:spPr>
        <p:txBody>
          <a:bodyPr wrap="square" rtlCol="0">
            <a:spAutoFit/>
          </a:bodyPr>
          <a:lstStyle/>
          <a:p>
            <a:pPr defTabSz="685800"/>
            <a:r>
              <a:rPr lang="en-US" sz="1050" dirty="0">
                <a:solidFill>
                  <a:prstClr val="black"/>
                </a:solidFill>
                <a:latin typeface="Segoe UI"/>
              </a:rPr>
              <a:t>(Leeman et al., 2017) </a:t>
            </a:r>
          </a:p>
        </p:txBody>
      </p:sp>
      <p:sp>
        <p:nvSpPr>
          <p:cNvPr id="10" name="Rectangle 9">
            <a:extLst>
              <a:ext uri="{FF2B5EF4-FFF2-40B4-BE49-F238E27FC236}">
                <a16:creationId xmlns:a16="http://schemas.microsoft.com/office/drawing/2014/main" id="{8E7538A0-C32B-3040-90EB-C788485D9DF9}"/>
              </a:ext>
            </a:extLst>
          </p:cNvPr>
          <p:cNvSpPr/>
          <p:nvPr/>
        </p:nvSpPr>
        <p:spPr>
          <a:xfrm>
            <a:off x="5195527" y="980188"/>
            <a:ext cx="3319824" cy="3313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panose="020B0604020202020204"/>
            </a:endParaRPr>
          </a:p>
        </p:txBody>
      </p:sp>
    </p:spTree>
    <p:extLst>
      <p:ext uri="{BB962C8B-B14F-4D97-AF65-F5344CB8AC3E}">
        <p14:creationId xmlns:p14="http://schemas.microsoft.com/office/powerpoint/2010/main" val="291596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5F0483B-F5D8-4362-8641-F056475B4BE5}"/>
              </a:ext>
            </a:extLst>
          </p:cNvPr>
          <p:cNvGraphicFramePr>
            <a:graphicFrameLocks noGrp="1"/>
          </p:cNvGraphicFramePr>
          <p:nvPr>
            <p:extLst>
              <p:ext uri="{D42A27DB-BD31-4B8C-83A1-F6EECF244321}">
                <p14:modId xmlns:p14="http://schemas.microsoft.com/office/powerpoint/2010/main" val="2481121783"/>
              </p:ext>
            </p:extLst>
          </p:nvPr>
        </p:nvGraphicFramePr>
        <p:xfrm>
          <a:off x="0" y="0"/>
          <a:ext cx="9144000" cy="6751854"/>
        </p:xfrm>
        <a:graphic>
          <a:graphicData uri="http://schemas.openxmlformats.org/drawingml/2006/table">
            <a:tbl>
              <a:tblPr firstRow="1" bandRow="1">
                <a:tableStyleId>{5C22544A-7EE6-4342-B048-85BDC9FD1C3A}</a:tableStyleId>
              </a:tblPr>
              <a:tblGrid>
                <a:gridCol w="7623018">
                  <a:extLst>
                    <a:ext uri="{9D8B030D-6E8A-4147-A177-3AD203B41FA5}">
                      <a16:colId xmlns:a16="http://schemas.microsoft.com/office/drawing/2014/main" val="3956317298"/>
                    </a:ext>
                  </a:extLst>
                </a:gridCol>
                <a:gridCol w="1520982">
                  <a:extLst>
                    <a:ext uri="{9D8B030D-6E8A-4147-A177-3AD203B41FA5}">
                      <a16:colId xmlns:a16="http://schemas.microsoft.com/office/drawing/2014/main" val="1328034827"/>
                    </a:ext>
                  </a:extLst>
                </a:gridCol>
              </a:tblGrid>
              <a:tr h="360513">
                <a:tc>
                  <a:txBody>
                    <a:bodyPr/>
                    <a:lstStyle/>
                    <a:p>
                      <a:r>
                        <a:rPr lang="en-US" dirty="0"/>
                        <a:t>Micro-level built environment approach</a:t>
                      </a:r>
                    </a:p>
                  </a:txBody>
                  <a:tcPr/>
                </a:tc>
                <a:tc>
                  <a:txBody>
                    <a:bodyPr/>
                    <a:lstStyle/>
                    <a:p>
                      <a:pPr algn="ctr"/>
                      <a:r>
                        <a:rPr lang="en-US" dirty="0"/>
                        <a:t>Mean (</a:t>
                      </a:r>
                      <a:r>
                        <a:rPr lang="en-US" u="sng" dirty="0"/>
                        <a:t>+</a:t>
                      </a:r>
                      <a:r>
                        <a:rPr lang="en-US" dirty="0"/>
                        <a:t>SD)</a:t>
                      </a:r>
                    </a:p>
                  </a:txBody>
                  <a:tcPr/>
                </a:tc>
                <a:extLst>
                  <a:ext uri="{0D108BD9-81ED-4DB2-BD59-A6C34878D82A}">
                    <a16:rowId xmlns:a16="http://schemas.microsoft.com/office/drawing/2014/main" val="3066171756"/>
                  </a:ext>
                </a:extLst>
              </a:tr>
              <a:tr h="580554">
                <a:tc>
                  <a:txBody>
                    <a:bodyPr/>
                    <a:lstStyle/>
                    <a:p>
                      <a:r>
                        <a:rPr lang="en-US" sz="1600" dirty="0"/>
                        <a:t>Benches (e.g., along a walking/biking path)</a:t>
                      </a:r>
                    </a:p>
                    <a:p>
                      <a:endParaRPr lang="en-US" sz="1600" dirty="0"/>
                    </a:p>
                  </a:txBody>
                  <a:tcPr/>
                </a:tc>
                <a:tc>
                  <a:txBody>
                    <a:bodyPr/>
                    <a:lstStyle/>
                    <a:p>
                      <a:pPr algn="ctr"/>
                      <a:r>
                        <a:rPr lang="en-US" sz="1600" dirty="0"/>
                        <a:t>9.0 (</a:t>
                      </a:r>
                      <a:r>
                        <a:rPr lang="en-US" sz="1600" u="sng" dirty="0"/>
                        <a:t>+</a:t>
                      </a:r>
                      <a:r>
                        <a:rPr lang="en-US" sz="1600" dirty="0"/>
                        <a:t>3.14)</a:t>
                      </a:r>
                    </a:p>
                  </a:txBody>
                  <a:tcPr/>
                </a:tc>
                <a:extLst>
                  <a:ext uri="{0D108BD9-81ED-4DB2-BD59-A6C34878D82A}">
                    <a16:rowId xmlns:a16="http://schemas.microsoft.com/office/drawing/2014/main" val="1969030205"/>
                  </a:ext>
                </a:extLst>
              </a:tr>
              <a:tr h="580554">
                <a:tc>
                  <a:txBody>
                    <a:bodyPr/>
                    <a:lstStyle/>
                    <a:p>
                      <a:r>
                        <a:rPr lang="en-US" sz="1600" dirty="0"/>
                        <a:t>Playground improvements</a:t>
                      </a:r>
                    </a:p>
                  </a:txBody>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dirty="0"/>
                        <a:t>8.0 (</a:t>
                      </a:r>
                      <a:r>
                        <a:rPr lang="en-US" sz="1600" u="sng" dirty="0"/>
                        <a:t>+</a:t>
                      </a:r>
                      <a:r>
                        <a:rPr lang="en-US" sz="1600" dirty="0"/>
                        <a:t>3.96)</a:t>
                      </a:r>
                    </a:p>
                    <a:p>
                      <a:pPr algn="ctr"/>
                      <a:endParaRPr lang="en-US" sz="1600" dirty="0"/>
                    </a:p>
                  </a:txBody>
                  <a:tcPr/>
                </a:tc>
                <a:extLst>
                  <a:ext uri="{0D108BD9-81ED-4DB2-BD59-A6C34878D82A}">
                    <a16:rowId xmlns:a16="http://schemas.microsoft.com/office/drawing/2014/main" val="4172173581"/>
                  </a:ext>
                </a:extLst>
              </a:tr>
              <a:tr h="580554">
                <a:tc>
                  <a:txBody>
                    <a:bodyPr/>
                    <a:lstStyle/>
                    <a:p>
                      <a:r>
                        <a:rPr lang="en-US" sz="1600" dirty="0"/>
                        <a:t>Crosswalks or mid-block crossings</a:t>
                      </a:r>
                    </a:p>
                  </a:txBody>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dirty="0"/>
                        <a:t>7.1 (</a:t>
                      </a:r>
                      <a:r>
                        <a:rPr lang="en-US" sz="1600" u="sng" dirty="0"/>
                        <a:t>+</a:t>
                      </a:r>
                      <a:r>
                        <a:rPr lang="en-US" sz="1600" dirty="0"/>
                        <a:t>3.48)</a:t>
                      </a:r>
                    </a:p>
                    <a:p>
                      <a:pPr algn="ctr"/>
                      <a:endParaRPr lang="en-US" sz="1600" dirty="0"/>
                    </a:p>
                  </a:txBody>
                  <a:tcPr/>
                </a:tc>
                <a:extLst>
                  <a:ext uri="{0D108BD9-81ED-4DB2-BD59-A6C34878D82A}">
                    <a16:rowId xmlns:a16="http://schemas.microsoft.com/office/drawing/2014/main" val="718539692"/>
                  </a:ext>
                </a:extLst>
              </a:tr>
              <a:tr h="580554">
                <a:tc>
                  <a:txBody>
                    <a:bodyPr/>
                    <a:lstStyle/>
                    <a:p>
                      <a:r>
                        <a:rPr lang="en-US" sz="1600" dirty="0"/>
                        <a:t>Bike racks</a:t>
                      </a:r>
                    </a:p>
                  </a:txBody>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dirty="0"/>
                        <a:t>6.9 (</a:t>
                      </a:r>
                      <a:r>
                        <a:rPr lang="en-US" sz="1600" u="sng" dirty="0"/>
                        <a:t>+</a:t>
                      </a:r>
                      <a:r>
                        <a:rPr lang="en-US" sz="1600" dirty="0"/>
                        <a:t>3.54)</a:t>
                      </a:r>
                    </a:p>
                    <a:p>
                      <a:pPr algn="ctr"/>
                      <a:endParaRPr lang="en-US" sz="1600" dirty="0"/>
                    </a:p>
                  </a:txBody>
                  <a:tcPr/>
                </a:tc>
                <a:extLst>
                  <a:ext uri="{0D108BD9-81ED-4DB2-BD59-A6C34878D82A}">
                    <a16:rowId xmlns:a16="http://schemas.microsoft.com/office/drawing/2014/main" val="898936956"/>
                  </a:ext>
                </a:extLst>
              </a:tr>
              <a:tr h="580554">
                <a:tc>
                  <a:txBody>
                    <a:bodyPr/>
                    <a:lstStyle/>
                    <a:p>
                      <a:r>
                        <a:rPr lang="en-US" sz="1600" dirty="0"/>
                        <a:t>Shared use agreements (e.g., permission to use school or HOA facilities)</a:t>
                      </a:r>
                    </a:p>
                  </a:txBody>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dirty="0"/>
                        <a:t>6.9 (</a:t>
                      </a:r>
                      <a:r>
                        <a:rPr lang="en-US" sz="1600" u="sng" dirty="0"/>
                        <a:t>+</a:t>
                      </a:r>
                      <a:r>
                        <a:rPr lang="en-US" sz="1600" u="none" dirty="0"/>
                        <a:t>4</a:t>
                      </a:r>
                      <a:r>
                        <a:rPr lang="en-US" sz="1600" dirty="0"/>
                        <a:t>.15)</a:t>
                      </a:r>
                    </a:p>
                    <a:p>
                      <a:pPr algn="ctr"/>
                      <a:endParaRPr lang="en-US" sz="1600" dirty="0"/>
                    </a:p>
                  </a:txBody>
                  <a:tcPr/>
                </a:tc>
                <a:extLst>
                  <a:ext uri="{0D108BD9-81ED-4DB2-BD59-A6C34878D82A}">
                    <a16:rowId xmlns:a16="http://schemas.microsoft.com/office/drawing/2014/main" val="1949299144"/>
                  </a:ext>
                </a:extLst>
              </a:tr>
              <a:tr h="580554">
                <a:tc>
                  <a:txBody>
                    <a:bodyPr/>
                    <a:lstStyle/>
                    <a:p>
                      <a:r>
                        <a:rPr lang="en-US" sz="1600" dirty="0"/>
                        <a:t>Painted intersections (to slow traffic and promote walking)</a:t>
                      </a:r>
                    </a:p>
                  </a:txBody>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dirty="0"/>
                        <a:t>6.7 (</a:t>
                      </a:r>
                      <a:r>
                        <a:rPr lang="en-US" sz="1600" u="sng" dirty="0"/>
                        <a:t>+</a:t>
                      </a:r>
                      <a:r>
                        <a:rPr lang="en-US" sz="1600" u="none" dirty="0"/>
                        <a:t>2</a:t>
                      </a:r>
                      <a:r>
                        <a:rPr lang="en-US" sz="1600" dirty="0"/>
                        <a:t>.49)</a:t>
                      </a:r>
                    </a:p>
                    <a:p>
                      <a:pPr algn="ctr"/>
                      <a:endParaRPr lang="en-US" sz="1600" dirty="0"/>
                    </a:p>
                  </a:txBody>
                  <a:tcPr/>
                </a:tc>
                <a:extLst>
                  <a:ext uri="{0D108BD9-81ED-4DB2-BD59-A6C34878D82A}">
                    <a16:rowId xmlns:a16="http://schemas.microsoft.com/office/drawing/2014/main" val="639392480"/>
                  </a:ext>
                </a:extLst>
              </a:tr>
              <a:tr h="580554">
                <a:tc>
                  <a:txBody>
                    <a:bodyPr/>
                    <a:lstStyle/>
                    <a:p>
                      <a:r>
                        <a:rPr lang="en-US" sz="1600" dirty="0"/>
                        <a:t>Lighting along streets or walking/biking paths</a:t>
                      </a:r>
                    </a:p>
                  </a:txBody>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dirty="0"/>
                        <a:t>6.6 (</a:t>
                      </a:r>
                      <a:r>
                        <a:rPr lang="en-US" sz="1600" u="sng" dirty="0"/>
                        <a:t>+</a:t>
                      </a:r>
                      <a:r>
                        <a:rPr lang="en-US" sz="1600" dirty="0"/>
                        <a:t>3.48)</a:t>
                      </a:r>
                    </a:p>
                    <a:p>
                      <a:pPr algn="ctr"/>
                      <a:endParaRPr lang="en-US" sz="1600" dirty="0"/>
                    </a:p>
                  </a:txBody>
                  <a:tcPr/>
                </a:tc>
                <a:extLst>
                  <a:ext uri="{0D108BD9-81ED-4DB2-BD59-A6C34878D82A}">
                    <a16:rowId xmlns:a16="http://schemas.microsoft.com/office/drawing/2014/main" val="1805064964"/>
                  </a:ext>
                </a:extLst>
              </a:tr>
              <a:tr h="580554">
                <a:tc>
                  <a:txBody>
                    <a:bodyPr/>
                    <a:lstStyle/>
                    <a:p>
                      <a:r>
                        <a:rPr lang="en-US" sz="1600" dirty="0"/>
                        <a:t>Safe routes to school</a:t>
                      </a:r>
                    </a:p>
                  </a:txBody>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dirty="0"/>
                        <a:t>6.5 (</a:t>
                      </a:r>
                      <a:r>
                        <a:rPr lang="en-US" sz="1600" u="sng" dirty="0"/>
                        <a:t>+</a:t>
                      </a:r>
                      <a:r>
                        <a:rPr lang="en-US" sz="1600" dirty="0"/>
                        <a:t>2.75)</a:t>
                      </a:r>
                    </a:p>
                    <a:p>
                      <a:pPr algn="ctr"/>
                      <a:endParaRPr lang="en-US" sz="1600" dirty="0"/>
                    </a:p>
                  </a:txBody>
                  <a:tcPr/>
                </a:tc>
                <a:extLst>
                  <a:ext uri="{0D108BD9-81ED-4DB2-BD59-A6C34878D82A}">
                    <a16:rowId xmlns:a16="http://schemas.microsoft.com/office/drawing/2014/main" val="2617576101"/>
                  </a:ext>
                </a:extLst>
              </a:tr>
              <a:tr h="580554">
                <a:tc>
                  <a:txBody>
                    <a:bodyPr/>
                    <a:lstStyle/>
                    <a:p>
                      <a:r>
                        <a:rPr lang="en-US" sz="1600" dirty="0"/>
                        <a:t>Park improvements</a:t>
                      </a:r>
                    </a:p>
                  </a:txBody>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dirty="0"/>
                        <a:t>5.8 (</a:t>
                      </a:r>
                      <a:r>
                        <a:rPr lang="en-US" sz="1600" u="sng" dirty="0"/>
                        <a:t>+</a:t>
                      </a:r>
                      <a:r>
                        <a:rPr lang="en-US" sz="1600" dirty="0"/>
                        <a:t>3.11)</a:t>
                      </a:r>
                    </a:p>
                    <a:p>
                      <a:pPr algn="ctr"/>
                      <a:endParaRPr lang="en-US" sz="1600" dirty="0"/>
                    </a:p>
                  </a:txBody>
                  <a:tcPr/>
                </a:tc>
                <a:extLst>
                  <a:ext uri="{0D108BD9-81ED-4DB2-BD59-A6C34878D82A}">
                    <a16:rowId xmlns:a16="http://schemas.microsoft.com/office/drawing/2014/main" val="1312454841"/>
                  </a:ext>
                </a:extLst>
              </a:tr>
              <a:tr h="580554">
                <a:tc>
                  <a:txBody>
                    <a:bodyPr/>
                    <a:lstStyle/>
                    <a:p>
                      <a:r>
                        <a:rPr lang="en-US" sz="1600" dirty="0"/>
                        <a:t>Pedestrian signs (e.g., wayfinding signs with distance/time to walk/bike to destinations)</a:t>
                      </a:r>
                    </a:p>
                  </a:txBody>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dirty="0"/>
                        <a:t>5.1 (</a:t>
                      </a:r>
                      <a:r>
                        <a:rPr lang="en-US" sz="1600" u="sng" dirty="0"/>
                        <a:t>+</a:t>
                      </a:r>
                      <a:r>
                        <a:rPr lang="en-US" sz="1600" dirty="0"/>
                        <a:t>3.68)</a:t>
                      </a:r>
                    </a:p>
                    <a:p>
                      <a:pPr algn="ctr"/>
                      <a:endParaRPr lang="en-US" sz="1600" dirty="0"/>
                    </a:p>
                  </a:txBody>
                  <a:tcPr/>
                </a:tc>
                <a:extLst>
                  <a:ext uri="{0D108BD9-81ED-4DB2-BD59-A6C34878D82A}">
                    <a16:rowId xmlns:a16="http://schemas.microsoft.com/office/drawing/2014/main" val="1340409099"/>
                  </a:ext>
                </a:extLst>
              </a:tr>
              <a:tr h="580554">
                <a:tc>
                  <a:txBody>
                    <a:bodyPr/>
                    <a:lstStyle/>
                    <a:p>
                      <a:r>
                        <a:rPr lang="en-US" sz="1600" dirty="0"/>
                        <a:t>Landscaping or beautification projects (e.g., downtown cleanup, planting trees, adding art)</a:t>
                      </a:r>
                    </a:p>
                  </a:txBody>
                  <a:tcPr/>
                </a:tc>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dirty="0"/>
                        <a:t>5.0 (</a:t>
                      </a:r>
                      <a:r>
                        <a:rPr lang="en-US" sz="1600" u="sng" dirty="0"/>
                        <a:t>+</a:t>
                      </a:r>
                      <a:r>
                        <a:rPr lang="en-US" sz="1600" dirty="0"/>
                        <a:t>3.42)</a:t>
                      </a:r>
                    </a:p>
                    <a:p>
                      <a:pPr algn="ctr"/>
                      <a:endParaRPr lang="en-US" sz="1600" dirty="0"/>
                    </a:p>
                  </a:txBody>
                  <a:tcPr/>
                </a:tc>
                <a:extLst>
                  <a:ext uri="{0D108BD9-81ED-4DB2-BD59-A6C34878D82A}">
                    <a16:rowId xmlns:a16="http://schemas.microsoft.com/office/drawing/2014/main" val="2225660684"/>
                  </a:ext>
                </a:extLst>
              </a:tr>
            </a:tbl>
          </a:graphicData>
        </a:graphic>
      </p:graphicFrame>
      <p:sp>
        <p:nvSpPr>
          <p:cNvPr id="5" name="Rectangle 4">
            <a:extLst>
              <a:ext uri="{FF2B5EF4-FFF2-40B4-BE49-F238E27FC236}">
                <a16:creationId xmlns:a16="http://schemas.microsoft.com/office/drawing/2014/main" id="{95079896-0847-7CE0-2A24-F5125881BF21}"/>
              </a:ext>
            </a:extLst>
          </p:cNvPr>
          <p:cNvSpPr/>
          <p:nvPr/>
        </p:nvSpPr>
        <p:spPr>
          <a:xfrm>
            <a:off x="-1" y="352136"/>
            <a:ext cx="6181725" cy="3537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panose="020B0604020202020204"/>
            </a:endParaRPr>
          </a:p>
        </p:txBody>
      </p:sp>
    </p:spTree>
    <p:extLst>
      <p:ext uri="{BB962C8B-B14F-4D97-AF65-F5344CB8AC3E}">
        <p14:creationId xmlns:p14="http://schemas.microsoft.com/office/powerpoint/2010/main" val="92660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D3B4E444-CDA6-BFFC-3B80-5A2B886BF0E7}"/>
              </a:ext>
            </a:extLst>
          </p:cNvPr>
          <p:cNvGraphicFramePr/>
          <p:nvPr>
            <p:extLst>
              <p:ext uri="{D42A27DB-BD31-4B8C-83A1-F6EECF244321}">
                <p14:modId xmlns:p14="http://schemas.microsoft.com/office/powerpoint/2010/main" val="650336341"/>
              </p:ext>
            </p:extLst>
          </p:nvPr>
        </p:nvGraphicFramePr>
        <p:xfrm>
          <a:off x="-237242" y="755976"/>
          <a:ext cx="5100084" cy="2780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 name="Diagram 23">
            <a:extLst>
              <a:ext uri="{FF2B5EF4-FFF2-40B4-BE49-F238E27FC236}">
                <a16:creationId xmlns:a16="http://schemas.microsoft.com/office/drawing/2014/main" id="{AC48BF8A-8C75-BEA4-95EC-F1E44E7B7085}"/>
              </a:ext>
            </a:extLst>
          </p:cNvPr>
          <p:cNvGraphicFramePr/>
          <p:nvPr/>
        </p:nvGraphicFramePr>
        <p:xfrm>
          <a:off x="-237242" y="4813562"/>
          <a:ext cx="5100084" cy="18158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TextBox 26">
            <a:extLst>
              <a:ext uri="{FF2B5EF4-FFF2-40B4-BE49-F238E27FC236}">
                <a16:creationId xmlns:a16="http://schemas.microsoft.com/office/drawing/2014/main" id="{3DCD35E7-AE4E-2E9D-2A25-BD062BDEE132}"/>
              </a:ext>
            </a:extLst>
          </p:cNvPr>
          <p:cNvSpPr txBox="1"/>
          <p:nvPr/>
        </p:nvSpPr>
        <p:spPr>
          <a:xfrm>
            <a:off x="1861633" y="122802"/>
            <a:ext cx="1637414" cy="578882"/>
          </a:xfrm>
          <a:prstGeom prst="roundRect">
            <a:avLst/>
          </a:prstGeom>
          <a:solidFill>
            <a:schemeClr val="accent6"/>
          </a:solidFill>
        </p:spPr>
        <p:txBody>
          <a:bodyPr wrap="square" rtlCol="0">
            <a:spAutoFit/>
          </a:bodyPr>
          <a:lstStyle/>
          <a:p>
            <a:pPr algn="ctr"/>
            <a:r>
              <a:rPr lang="en-US" sz="2800" dirty="0">
                <a:solidFill>
                  <a:schemeClr val="bg1"/>
                </a:solidFill>
              </a:rPr>
              <a:t>Barriers</a:t>
            </a:r>
            <a:endParaRPr lang="en-US" dirty="0">
              <a:solidFill>
                <a:schemeClr val="bg1"/>
              </a:solidFill>
            </a:endParaRPr>
          </a:p>
        </p:txBody>
      </p:sp>
      <p:sp>
        <p:nvSpPr>
          <p:cNvPr id="30" name="TextBox 29">
            <a:extLst>
              <a:ext uri="{FF2B5EF4-FFF2-40B4-BE49-F238E27FC236}">
                <a16:creationId xmlns:a16="http://schemas.microsoft.com/office/drawing/2014/main" id="{344F695C-275C-EFFD-40B3-08B705B8BAB5}"/>
              </a:ext>
            </a:extLst>
          </p:cNvPr>
          <p:cNvSpPr txBox="1"/>
          <p:nvPr/>
        </p:nvSpPr>
        <p:spPr>
          <a:xfrm>
            <a:off x="1660552" y="4126095"/>
            <a:ext cx="2039577" cy="578882"/>
          </a:xfrm>
          <a:prstGeom prst="roundRect">
            <a:avLst/>
          </a:prstGeom>
          <a:solidFill>
            <a:schemeClr val="accent6"/>
          </a:solidFill>
        </p:spPr>
        <p:txBody>
          <a:bodyPr wrap="square" rtlCol="0">
            <a:spAutoFit/>
          </a:bodyPr>
          <a:lstStyle/>
          <a:p>
            <a:pPr algn="ctr"/>
            <a:r>
              <a:rPr lang="en-US" sz="2800" dirty="0">
                <a:solidFill>
                  <a:schemeClr val="bg1"/>
                </a:solidFill>
              </a:rPr>
              <a:t>Facilitators</a:t>
            </a:r>
            <a:endParaRPr lang="en-US" dirty="0">
              <a:solidFill>
                <a:schemeClr val="bg1"/>
              </a:solidFill>
            </a:endParaRPr>
          </a:p>
        </p:txBody>
      </p:sp>
      <p:sp>
        <p:nvSpPr>
          <p:cNvPr id="3" name="Arrow: Bent 2">
            <a:extLst>
              <a:ext uri="{FF2B5EF4-FFF2-40B4-BE49-F238E27FC236}">
                <a16:creationId xmlns:a16="http://schemas.microsoft.com/office/drawing/2014/main" id="{F14AC91D-1637-307D-11AE-E83CD42CCB76}"/>
              </a:ext>
            </a:extLst>
          </p:cNvPr>
          <p:cNvSpPr/>
          <p:nvPr/>
        </p:nvSpPr>
        <p:spPr>
          <a:xfrm rot="5400000">
            <a:off x="5368974" y="-973411"/>
            <a:ext cx="818707" cy="3350190"/>
          </a:xfrm>
          <a:prstGeom prst="bentArrow">
            <a:avLst>
              <a:gd name="adj1" fmla="val 25000"/>
              <a:gd name="adj2" fmla="val 25000"/>
              <a:gd name="adj3" fmla="val 25000"/>
              <a:gd name="adj4" fmla="val 28166"/>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635687D5-1590-FF18-AE8B-91337083384D}"/>
              </a:ext>
            </a:extLst>
          </p:cNvPr>
          <p:cNvGraphicFramePr/>
          <p:nvPr>
            <p:extLst>
              <p:ext uri="{D42A27DB-BD31-4B8C-83A1-F6EECF244321}">
                <p14:modId xmlns:p14="http://schemas.microsoft.com/office/powerpoint/2010/main" val="728012353"/>
              </p:ext>
            </p:extLst>
          </p:nvPr>
        </p:nvGraphicFramePr>
        <p:xfrm>
          <a:off x="4139650" y="1438773"/>
          <a:ext cx="5100084" cy="482150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99085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7"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35687D5-1590-FF18-AE8B-91337083384D}"/>
              </a:ext>
            </a:extLst>
          </p:cNvPr>
          <p:cNvGraphicFramePr/>
          <p:nvPr>
            <p:extLst>
              <p:ext uri="{D42A27DB-BD31-4B8C-83A1-F6EECF244321}">
                <p14:modId xmlns:p14="http://schemas.microsoft.com/office/powerpoint/2010/main" val="2143159724"/>
              </p:ext>
            </p:extLst>
          </p:nvPr>
        </p:nvGraphicFramePr>
        <p:xfrm>
          <a:off x="4139650" y="1438773"/>
          <a:ext cx="5100084" cy="4821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able 3">
            <a:extLst>
              <a:ext uri="{FF2B5EF4-FFF2-40B4-BE49-F238E27FC236}">
                <a16:creationId xmlns:a16="http://schemas.microsoft.com/office/drawing/2014/main" id="{0D2314AC-520B-1C00-0CCC-4D5449514B8D}"/>
              </a:ext>
            </a:extLst>
          </p:cNvPr>
          <p:cNvGraphicFramePr>
            <a:graphicFrameLocks noGrp="1"/>
          </p:cNvGraphicFramePr>
          <p:nvPr>
            <p:extLst>
              <p:ext uri="{D42A27DB-BD31-4B8C-83A1-F6EECF244321}">
                <p14:modId xmlns:p14="http://schemas.microsoft.com/office/powerpoint/2010/main" val="2531172303"/>
              </p:ext>
            </p:extLst>
          </p:nvPr>
        </p:nvGraphicFramePr>
        <p:xfrm>
          <a:off x="365778" y="274787"/>
          <a:ext cx="3921157" cy="6423660"/>
        </p:xfrm>
        <a:graphic>
          <a:graphicData uri="http://schemas.openxmlformats.org/drawingml/2006/table">
            <a:tbl>
              <a:tblPr firstRow="1" bandRow="1">
                <a:tableStyleId>{5C22544A-7EE6-4342-B048-85BDC9FD1C3A}</a:tableStyleId>
              </a:tblPr>
              <a:tblGrid>
                <a:gridCol w="2804739">
                  <a:extLst>
                    <a:ext uri="{9D8B030D-6E8A-4147-A177-3AD203B41FA5}">
                      <a16:colId xmlns:a16="http://schemas.microsoft.com/office/drawing/2014/main" val="1930811565"/>
                    </a:ext>
                  </a:extLst>
                </a:gridCol>
                <a:gridCol w="1116418">
                  <a:extLst>
                    <a:ext uri="{9D8B030D-6E8A-4147-A177-3AD203B41FA5}">
                      <a16:colId xmlns:a16="http://schemas.microsoft.com/office/drawing/2014/main" val="2066395353"/>
                    </a:ext>
                  </a:extLst>
                </a:gridCol>
              </a:tblGrid>
              <a:tr h="713740">
                <a:tc>
                  <a:txBody>
                    <a:bodyPr/>
                    <a:lstStyle/>
                    <a:p>
                      <a:pPr algn="ctr"/>
                      <a:r>
                        <a:rPr lang="en-US" dirty="0"/>
                        <a:t>Implementation strategies</a:t>
                      </a:r>
                    </a:p>
                  </a:txBody>
                  <a:tcPr/>
                </a:tc>
                <a:tc>
                  <a:txBody>
                    <a:bodyPr/>
                    <a:lstStyle/>
                    <a:p>
                      <a:pPr algn="ctr"/>
                      <a:r>
                        <a:rPr lang="en-US" dirty="0"/>
                        <a:t>Mean (+SD)</a:t>
                      </a:r>
                    </a:p>
                  </a:txBody>
                  <a:tcPr/>
                </a:tc>
                <a:extLst>
                  <a:ext uri="{0D108BD9-81ED-4DB2-BD59-A6C34878D82A}">
                    <a16:rowId xmlns:a16="http://schemas.microsoft.com/office/drawing/2014/main" val="1985686821"/>
                  </a:ext>
                </a:extLst>
              </a:tr>
              <a:tr h="713740">
                <a:tc>
                  <a:txBody>
                    <a:bodyPr/>
                    <a:lstStyle/>
                    <a:p>
                      <a:r>
                        <a:rPr lang="en-US" dirty="0"/>
                        <a:t>Facilitation</a:t>
                      </a:r>
                    </a:p>
                  </a:txBody>
                  <a:tcPr/>
                </a:tc>
                <a:tc>
                  <a:txBody>
                    <a:bodyPr/>
                    <a:lstStyle/>
                    <a:p>
                      <a:pPr algn="ctr"/>
                      <a:r>
                        <a:rPr lang="en-US" dirty="0"/>
                        <a:t>5.9 (</a:t>
                      </a:r>
                      <a:r>
                        <a:rPr lang="en-US" u="sng" dirty="0"/>
                        <a:t>+</a:t>
                      </a:r>
                      <a:r>
                        <a:rPr lang="en-US" dirty="0"/>
                        <a:t>1.75)</a:t>
                      </a:r>
                    </a:p>
                  </a:txBody>
                  <a:tcPr/>
                </a:tc>
                <a:extLst>
                  <a:ext uri="{0D108BD9-81ED-4DB2-BD59-A6C34878D82A}">
                    <a16:rowId xmlns:a16="http://schemas.microsoft.com/office/drawing/2014/main" val="1627224452"/>
                  </a:ext>
                </a:extLst>
              </a:tr>
              <a:tr h="713740">
                <a:tc>
                  <a:txBody>
                    <a:bodyPr/>
                    <a:lstStyle/>
                    <a:p>
                      <a:r>
                        <a:rPr lang="en-US" dirty="0"/>
                        <a:t>Assessing community strengths and needs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5.6 (</a:t>
                      </a:r>
                      <a:r>
                        <a:rPr lang="en-US" u="sng" dirty="0"/>
                        <a:t>+</a:t>
                      </a:r>
                      <a:r>
                        <a:rPr lang="en-US" u="none" dirty="0"/>
                        <a:t>2</a:t>
                      </a:r>
                      <a:r>
                        <a:rPr lang="en-US" dirty="0"/>
                        <a:t>.22)</a:t>
                      </a:r>
                    </a:p>
                  </a:txBody>
                  <a:tcPr/>
                </a:tc>
                <a:extLst>
                  <a:ext uri="{0D108BD9-81ED-4DB2-BD59-A6C34878D82A}">
                    <a16:rowId xmlns:a16="http://schemas.microsoft.com/office/drawing/2014/main" val="4244768832"/>
                  </a:ext>
                </a:extLst>
              </a:tr>
              <a:tr h="713740">
                <a:tc>
                  <a:txBody>
                    <a:bodyPr/>
                    <a:lstStyle/>
                    <a:p>
                      <a:r>
                        <a:rPr lang="en-US" dirty="0"/>
                        <a:t>Technical assistance</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5.2 (</a:t>
                      </a:r>
                      <a:r>
                        <a:rPr lang="en-US" u="sng" dirty="0"/>
                        <a:t>+</a:t>
                      </a:r>
                      <a:r>
                        <a:rPr lang="en-US" dirty="0"/>
                        <a:t>2.11)</a:t>
                      </a:r>
                    </a:p>
                  </a:txBody>
                  <a:tcPr/>
                </a:tc>
                <a:extLst>
                  <a:ext uri="{0D108BD9-81ED-4DB2-BD59-A6C34878D82A}">
                    <a16:rowId xmlns:a16="http://schemas.microsoft.com/office/drawing/2014/main" val="97702490"/>
                  </a:ext>
                </a:extLst>
              </a:tr>
              <a:tr h="713740">
                <a:tc>
                  <a:txBody>
                    <a:bodyPr/>
                    <a:lstStyle/>
                    <a:p>
                      <a:r>
                        <a:rPr lang="en-US" dirty="0"/>
                        <a:t>Adapting built environment approaches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5.1 (</a:t>
                      </a:r>
                      <a:r>
                        <a:rPr lang="en-US" u="sng" dirty="0"/>
                        <a:t>+</a:t>
                      </a:r>
                      <a:r>
                        <a:rPr lang="en-US" u="none" dirty="0"/>
                        <a:t>2</a:t>
                      </a:r>
                      <a:r>
                        <a:rPr lang="en-US" dirty="0"/>
                        <a:t>.25)</a:t>
                      </a:r>
                    </a:p>
                  </a:txBody>
                  <a:tcPr/>
                </a:tc>
                <a:extLst>
                  <a:ext uri="{0D108BD9-81ED-4DB2-BD59-A6C34878D82A}">
                    <a16:rowId xmlns:a16="http://schemas.microsoft.com/office/drawing/2014/main" val="2330541517"/>
                  </a:ext>
                </a:extLst>
              </a:tr>
              <a:tr h="713740">
                <a:tc>
                  <a:txBody>
                    <a:bodyPr/>
                    <a:lstStyle/>
                    <a:p>
                      <a:r>
                        <a:rPr lang="en-US" dirty="0"/>
                        <a:t>Educational materials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4.8 (</a:t>
                      </a:r>
                      <a:r>
                        <a:rPr lang="en-US" u="sng" dirty="0"/>
                        <a:t>+</a:t>
                      </a:r>
                      <a:r>
                        <a:rPr lang="en-US" u="none" dirty="0"/>
                        <a:t>2</a:t>
                      </a:r>
                      <a:r>
                        <a:rPr lang="en-US" dirty="0"/>
                        <a:t>.27)</a:t>
                      </a:r>
                    </a:p>
                  </a:txBody>
                  <a:tcPr/>
                </a:tc>
                <a:extLst>
                  <a:ext uri="{0D108BD9-81ED-4DB2-BD59-A6C34878D82A}">
                    <a16:rowId xmlns:a16="http://schemas.microsoft.com/office/drawing/2014/main" val="1755440039"/>
                  </a:ext>
                </a:extLst>
              </a:tr>
              <a:tr h="713740">
                <a:tc>
                  <a:txBody>
                    <a:bodyPr/>
                    <a:lstStyle/>
                    <a:p>
                      <a:r>
                        <a:rPr lang="en-US" dirty="0"/>
                        <a:t>Training</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3.7 (</a:t>
                      </a:r>
                      <a:r>
                        <a:rPr lang="en-US" u="sng" dirty="0"/>
                        <a:t>+</a:t>
                      </a:r>
                      <a:r>
                        <a:rPr lang="en-US" u="none" dirty="0"/>
                        <a:t>2</a:t>
                      </a:r>
                      <a:r>
                        <a:rPr lang="en-US" dirty="0"/>
                        <a:t>.05)</a:t>
                      </a:r>
                    </a:p>
                  </a:txBody>
                  <a:tcPr/>
                </a:tc>
                <a:extLst>
                  <a:ext uri="{0D108BD9-81ED-4DB2-BD59-A6C34878D82A}">
                    <a16:rowId xmlns:a16="http://schemas.microsoft.com/office/drawing/2014/main" val="4170862801"/>
                  </a:ext>
                </a:extLst>
              </a:tr>
              <a:tr h="713740">
                <a:tc>
                  <a:txBody>
                    <a:bodyPr/>
                    <a:lstStyle/>
                    <a:p>
                      <a:r>
                        <a:rPr lang="en-US" dirty="0"/>
                        <a:t>Engaging community members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3.2</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a:t>
                      </a:r>
                      <a:r>
                        <a:rPr lang="en-US" u="sng" dirty="0"/>
                        <a:t>+</a:t>
                      </a:r>
                      <a:r>
                        <a:rPr lang="en-US" dirty="0"/>
                        <a:t>1.67)</a:t>
                      </a:r>
                    </a:p>
                  </a:txBody>
                  <a:tcPr/>
                </a:tc>
                <a:extLst>
                  <a:ext uri="{0D108BD9-81ED-4DB2-BD59-A6C34878D82A}">
                    <a16:rowId xmlns:a16="http://schemas.microsoft.com/office/drawing/2014/main" val="23713298"/>
                  </a:ext>
                </a:extLst>
              </a:tr>
              <a:tr h="713740">
                <a:tc>
                  <a:txBody>
                    <a:bodyPr/>
                    <a:lstStyle/>
                    <a:p>
                      <a:r>
                        <a:rPr lang="en-US" dirty="0"/>
                        <a:t>New funding (e.g., mini-grants)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2.6</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a:t>
                      </a:r>
                      <a:r>
                        <a:rPr lang="en-US" u="sng" dirty="0"/>
                        <a:t>+</a:t>
                      </a:r>
                      <a:r>
                        <a:rPr lang="en-US" dirty="0"/>
                        <a:t>1.44)</a:t>
                      </a:r>
                    </a:p>
                  </a:txBody>
                  <a:tcPr/>
                </a:tc>
                <a:extLst>
                  <a:ext uri="{0D108BD9-81ED-4DB2-BD59-A6C34878D82A}">
                    <a16:rowId xmlns:a16="http://schemas.microsoft.com/office/drawing/2014/main" val="4125214952"/>
                  </a:ext>
                </a:extLst>
              </a:tr>
            </a:tbl>
          </a:graphicData>
        </a:graphic>
      </p:graphicFrame>
      <p:sp>
        <p:nvSpPr>
          <p:cNvPr id="9" name="Rectangle 8">
            <a:extLst>
              <a:ext uri="{FF2B5EF4-FFF2-40B4-BE49-F238E27FC236}">
                <a16:creationId xmlns:a16="http://schemas.microsoft.com/office/drawing/2014/main" id="{D12043A3-F127-C7E6-5A29-79F7D9902038}"/>
              </a:ext>
            </a:extLst>
          </p:cNvPr>
          <p:cNvSpPr/>
          <p:nvPr/>
        </p:nvSpPr>
        <p:spPr>
          <a:xfrm>
            <a:off x="365777" y="1000607"/>
            <a:ext cx="3921157" cy="6114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panose="020B0604020202020204"/>
            </a:endParaRPr>
          </a:p>
        </p:txBody>
      </p:sp>
      <p:pic>
        <p:nvPicPr>
          <p:cNvPr id="11" name="Graphic 10" descr="Star outline">
            <a:extLst>
              <a:ext uri="{FF2B5EF4-FFF2-40B4-BE49-F238E27FC236}">
                <a16:creationId xmlns:a16="http://schemas.microsoft.com/office/drawing/2014/main" id="{EEA2CCF2-BD34-25B9-E4AC-7DCBF6A8EB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7438" y="1702012"/>
            <a:ext cx="708808" cy="708808"/>
          </a:xfrm>
          <a:prstGeom prst="rect">
            <a:avLst/>
          </a:prstGeom>
        </p:spPr>
      </p:pic>
      <p:sp>
        <p:nvSpPr>
          <p:cNvPr id="16" name="Arrow: Pentagon 4">
            <a:extLst>
              <a:ext uri="{FF2B5EF4-FFF2-40B4-BE49-F238E27FC236}">
                <a16:creationId xmlns:a16="http://schemas.microsoft.com/office/drawing/2014/main" id="{62F6A3F4-2720-6300-966B-D3CD22017FE0}"/>
              </a:ext>
            </a:extLst>
          </p:cNvPr>
          <p:cNvSpPr txBox="1"/>
          <p:nvPr/>
        </p:nvSpPr>
        <p:spPr>
          <a:xfrm flipH="1">
            <a:off x="5285788" y="576490"/>
            <a:ext cx="3230755" cy="643200"/>
          </a:xfrm>
          <a:prstGeom prst="homePlate">
            <a:avLst>
              <a:gd name="adj" fmla="val 48347"/>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Access new funding</a:t>
            </a:r>
          </a:p>
        </p:txBody>
      </p:sp>
      <p:sp>
        <p:nvSpPr>
          <p:cNvPr id="18" name="Oval 17" descr="Dollar">
            <a:extLst>
              <a:ext uri="{FF2B5EF4-FFF2-40B4-BE49-F238E27FC236}">
                <a16:creationId xmlns:a16="http://schemas.microsoft.com/office/drawing/2014/main" id="{219D4B93-6A65-8F2C-5A5E-E39CE60B91DD}"/>
              </a:ext>
            </a:extLst>
          </p:cNvPr>
          <p:cNvSpPr/>
          <p:nvPr/>
        </p:nvSpPr>
        <p:spPr>
          <a:xfrm>
            <a:off x="4678729" y="561272"/>
            <a:ext cx="772508" cy="772508"/>
          </a:xfrm>
          <a:prstGeom prst="ellipse">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Rectangle 20">
            <a:extLst>
              <a:ext uri="{FF2B5EF4-FFF2-40B4-BE49-F238E27FC236}">
                <a16:creationId xmlns:a16="http://schemas.microsoft.com/office/drawing/2014/main" id="{EC0DC6DC-2907-B15D-352F-E7E56B840572}"/>
              </a:ext>
            </a:extLst>
          </p:cNvPr>
          <p:cNvSpPr/>
          <p:nvPr/>
        </p:nvSpPr>
        <p:spPr>
          <a:xfrm>
            <a:off x="4706246" y="541548"/>
            <a:ext cx="3921157" cy="7088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panose="020B0604020202020204"/>
            </a:endParaRPr>
          </a:p>
        </p:txBody>
      </p:sp>
      <p:pic>
        <p:nvPicPr>
          <p:cNvPr id="25" name="Graphic 24" descr="No sign with solid fill">
            <a:extLst>
              <a:ext uri="{FF2B5EF4-FFF2-40B4-BE49-F238E27FC236}">
                <a16:creationId xmlns:a16="http://schemas.microsoft.com/office/drawing/2014/main" id="{AFC9802D-BFDB-A95B-6EBC-375FECA4AF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06983" y="5982178"/>
            <a:ext cx="708809" cy="708809"/>
          </a:xfrm>
          <a:prstGeom prst="rect">
            <a:avLst/>
          </a:prstGeom>
        </p:spPr>
      </p:pic>
      <p:pic>
        <p:nvPicPr>
          <p:cNvPr id="3" name="Graphic 2" descr="No sign with solid fill">
            <a:extLst>
              <a:ext uri="{FF2B5EF4-FFF2-40B4-BE49-F238E27FC236}">
                <a16:creationId xmlns:a16="http://schemas.microsoft.com/office/drawing/2014/main" id="{609580D9-428A-CD26-F58C-6BD134C3A8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45481" y="3890411"/>
            <a:ext cx="708809" cy="708809"/>
          </a:xfrm>
          <a:prstGeom prst="rect">
            <a:avLst/>
          </a:prstGeom>
        </p:spPr>
      </p:pic>
    </p:spTree>
    <p:extLst>
      <p:ext uri="{BB962C8B-B14F-4D97-AF65-F5344CB8AC3E}">
        <p14:creationId xmlns:p14="http://schemas.microsoft.com/office/powerpoint/2010/main" val="10792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8"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3D260F-3A9C-660C-F26B-0EC34D41CCA9}"/>
              </a:ext>
            </a:extLst>
          </p:cNvPr>
          <p:cNvSpPr/>
          <p:nvPr/>
        </p:nvSpPr>
        <p:spPr>
          <a:xfrm>
            <a:off x="-24795" y="-891"/>
            <a:ext cx="9164688" cy="6858222"/>
          </a:xfrm>
          <a:prstGeom prst="rect">
            <a:avLst/>
          </a:prstGeom>
          <a:solidFill>
            <a:srgbClr val="CC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B505BCA-4E8C-3577-63A3-B1C19223211B}"/>
              </a:ext>
            </a:extLst>
          </p:cNvPr>
          <p:cNvSpPr txBox="1"/>
          <p:nvPr/>
        </p:nvSpPr>
        <p:spPr>
          <a:xfrm>
            <a:off x="831183" y="703553"/>
            <a:ext cx="7481637" cy="769441"/>
          </a:xfrm>
          <a:prstGeom prst="rect">
            <a:avLst/>
          </a:prstGeom>
          <a:noFill/>
        </p:spPr>
        <p:txBody>
          <a:bodyPr wrap="square" lIns="91440" tIns="45720" rIns="91440" bIns="45720" rtlCol="0" anchor="t">
            <a:spAutoFit/>
          </a:bodyPr>
          <a:lstStyle/>
          <a:p>
            <a:pPr algn="ctr"/>
            <a:r>
              <a:rPr lang="en-US" sz="4400" dirty="0">
                <a:solidFill>
                  <a:srgbClr val="003049"/>
                </a:solidFill>
              </a:rPr>
              <a:t>Research to Practice Gap</a:t>
            </a:r>
            <a:endParaRPr lang="en-US" sz="4400" dirty="0">
              <a:solidFill>
                <a:srgbClr val="003049"/>
              </a:solidFill>
              <a:ea typeface="Calibri"/>
              <a:cs typeface="Calibri"/>
            </a:endParaRPr>
          </a:p>
        </p:txBody>
      </p:sp>
      <p:sp>
        <p:nvSpPr>
          <p:cNvPr id="23" name="TextBox 22">
            <a:extLst>
              <a:ext uri="{FF2B5EF4-FFF2-40B4-BE49-F238E27FC236}">
                <a16:creationId xmlns:a16="http://schemas.microsoft.com/office/drawing/2014/main" id="{9C3604CA-942D-1D40-A103-47878AFE0E75}"/>
              </a:ext>
            </a:extLst>
          </p:cNvPr>
          <p:cNvSpPr txBox="1"/>
          <p:nvPr/>
        </p:nvSpPr>
        <p:spPr>
          <a:xfrm>
            <a:off x="-3240" y="6353302"/>
            <a:ext cx="1758224" cy="507831"/>
          </a:xfrm>
          <a:prstGeom prst="rect">
            <a:avLst/>
          </a:prstGeom>
          <a:noFill/>
        </p:spPr>
        <p:txBody>
          <a:bodyPr wrap="square" rtlCol="0">
            <a:spAutoFit/>
          </a:bodyPr>
          <a:lstStyle/>
          <a:p>
            <a:r>
              <a:rPr lang="en-US" sz="1350">
                <a:solidFill>
                  <a:schemeClr val="bg1"/>
                </a:solidFill>
              </a:rPr>
              <a:t>(Balas &amp; Boren, 2000; Morris et al., 2011) </a:t>
            </a:r>
          </a:p>
        </p:txBody>
      </p:sp>
      <p:grpSp>
        <p:nvGrpSpPr>
          <p:cNvPr id="4" name="Group 3">
            <a:extLst>
              <a:ext uri="{FF2B5EF4-FFF2-40B4-BE49-F238E27FC236}">
                <a16:creationId xmlns:a16="http://schemas.microsoft.com/office/drawing/2014/main" id="{5B2E92B0-A373-370C-7254-BE27F22AC7DE}"/>
              </a:ext>
            </a:extLst>
          </p:cNvPr>
          <p:cNvGrpSpPr/>
          <p:nvPr/>
        </p:nvGrpSpPr>
        <p:grpSpPr>
          <a:xfrm>
            <a:off x="315" y="3424567"/>
            <a:ext cx="9142796" cy="3434514"/>
            <a:chOff x="315" y="3424567"/>
            <a:chExt cx="9142796" cy="3434514"/>
          </a:xfrm>
        </p:grpSpPr>
        <p:pic>
          <p:nvPicPr>
            <p:cNvPr id="2" name="Picture 1" descr="A blue rectangular object with a black background&#10;&#10;Description automatically generated">
              <a:extLst>
                <a:ext uri="{FF2B5EF4-FFF2-40B4-BE49-F238E27FC236}">
                  <a16:creationId xmlns:a16="http://schemas.microsoft.com/office/drawing/2014/main" id="{037F067B-3C42-2BC3-6851-906E74BF055C}"/>
                </a:ext>
              </a:extLst>
            </p:cNvPr>
            <p:cNvPicPr>
              <a:picLocks noChangeAspect="1"/>
            </p:cNvPicPr>
            <p:nvPr/>
          </p:nvPicPr>
          <p:blipFill>
            <a:blip r:embed="rId3"/>
            <a:stretch>
              <a:fillRect/>
            </a:stretch>
          </p:blipFill>
          <p:spPr>
            <a:xfrm>
              <a:off x="315" y="4349766"/>
              <a:ext cx="3667375" cy="2507011"/>
            </a:xfrm>
            <a:prstGeom prst="rect">
              <a:avLst/>
            </a:prstGeom>
          </p:spPr>
        </p:pic>
        <p:pic>
          <p:nvPicPr>
            <p:cNvPr id="3" name="Picture 2" descr="A blue square with a black border&#10;&#10;Description automatically generated">
              <a:extLst>
                <a:ext uri="{FF2B5EF4-FFF2-40B4-BE49-F238E27FC236}">
                  <a16:creationId xmlns:a16="http://schemas.microsoft.com/office/drawing/2014/main" id="{88B8896B-798C-1117-FCAC-23775CA0E206}"/>
                </a:ext>
              </a:extLst>
            </p:cNvPr>
            <p:cNvPicPr>
              <a:picLocks noChangeAspect="1"/>
            </p:cNvPicPr>
            <p:nvPr/>
          </p:nvPicPr>
          <p:blipFill>
            <a:blip r:embed="rId4"/>
            <a:stretch>
              <a:fillRect/>
            </a:stretch>
          </p:blipFill>
          <p:spPr>
            <a:xfrm>
              <a:off x="5909034" y="4351518"/>
              <a:ext cx="3234077" cy="2507563"/>
            </a:xfrm>
            <a:prstGeom prst="rect">
              <a:avLst/>
            </a:prstGeom>
          </p:spPr>
        </p:pic>
        <p:sp>
          <p:nvSpPr>
            <p:cNvPr id="10" name="TextBox 9">
              <a:extLst>
                <a:ext uri="{FF2B5EF4-FFF2-40B4-BE49-F238E27FC236}">
                  <a16:creationId xmlns:a16="http://schemas.microsoft.com/office/drawing/2014/main" id="{355A798C-62CE-57B7-BE29-9DB88DB0C388}"/>
                </a:ext>
              </a:extLst>
            </p:cNvPr>
            <p:cNvSpPr txBox="1"/>
            <p:nvPr/>
          </p:nvSpPr>
          <p:spPr>
            <a:xfrm>
              <a:off x="282197" y="4759932"/>
              <a:ext cx="1822383" cy="584775"/>
            </a:xfrm>
            <a:prstGeom prst="rect">
              <a:avLst/>
            </a:prstGeom>
            <a:noFill/>
          </p:spPr>
          <p:txBody>
            <a:bodyPr wrap="square" lIns="91440" tIns="45720" rIns="91440" bIns="45720" rtlCol="0" anchor="t">
              <a:spAutoFit/>
            </a:bodyPr>
            <a:lstStyle/>
            <a:p>
              <a:pPr algn="ctr"/>
              <a:r>
                <a:rPr lang="en-US" sz="3200">
                  <a:solidFill>
                    <a:srgbClr val="CCE3DE"/>
                  </a:solidFill>
                </a:rPr>
                <a:t>Research</a:t>
              </a:r>
              <a:endParaRPr lang="en-US">
                <a:solidFill>
                  <a:srgbClr val="CCE3DE"/>
                </a:solidFill>
                <a:ea typeface="Calibri"/>
                <a:cs typeface="Calibri"/>
              </a:endParaRPr>
            </a:p>
          </p:txBody>
        </p:sp>
        <p:sp>
          <p:nvSpPr>
            <p:cNvPr id="12" name="TextBox 11">
              <a:extLst>
                <a:ext uri="{FF2B5EF4-FFF2-40B4-BE49-F238E27FC236}">
                  <a16:creationId xmlns:a16="http://schemas.microsoft.com/office/drawing/2014/main" id="{F3845D26-8BDE-ADA7-849E-23AD39D630C7}"/>
                </a:ext>
              </a:extLst>
            </p:cNvPr>
            <p:cNvSpPr txBox="1"/>
            <p:nvPr/>
          </p:nvSpPr>
          <p:spPr>
            <a:xfrm>
              <a:off x="7174247" y="4759932"/>
              <a:ext cx="1790299" cy="584775"/>
            </a:xfrm>
            <a:prstGeom prst="rect">
              <a:avLst/>
            </a:prstGeom>
            <a:noFill/>
          </p:spPr>
          <p:txBody>
            <a:bodyPr wrap="square" lIns="91440" tIns="45720" rIns="91440" bIns="45720" anchor="t">
              <a:spAutoFit/>
            </a:bodyPr>
            <a:lstStyle/>
            <a:p>
              <a:pPr algn="ctr"/>
              <a:r>
                <a:rPr lang="en-US" sz="3200">
                  <a:solidFill>
                    <a:srgbClr val="CCE3DE"/>
                  </a:solidFill>
                </a:rPr>
                <a:t>Practice</a:t>
              </a:r>
              <a:endParaRPr lang="en-US">
                <a:solidFill>
                  <a:srgbClr val="CCE3DE"/>
                </a:solidFill>
                <a:ea typeface="Calibri"/>
                <a:cs typeface="Calibri"/>
              </a:endParaRPr>
            </a:p>
          </p:txBody>
        </p:sp>
        <p:sp>
          <p:nvSpPr>
            <p:cNvPr id="14" name="TextBox 13">
              <a:extLst>
                <a:ext uri="{FF2B5EF4-FFF2-40B4-BE49-F238E27FC236}">
                  <a16:creationId xmlns:a16="http://schemas.microsoft.com/office/drawing/2014/main" id="{4A981104-4A3A-E4DA-72B1-4511E07CF9FC}"/>
                </a:ext>
              </a:extLst>
            </p:cNvPr>
            <p:cNvSpPr txBox="1"/>
            <p:nvPr/>
          </p:nvSpPr>
          <p:spPr>
            <a:xfrm>
              <a:off x="1546531" y="4589524"/>
              <a:ext cx="6256420" cy="584775"/>
            </a:xfrm>
            <a:prstGeom prst="rect">
              <a:avLst/>
            </a:prstGeom>
            <a:noFill/>
          </p:spPr>
          <p:txBody>
            <a:bodyPr wrap="square">
              <a:spAutoFit/>
            </a:bodyPr>
            <a:lstStyle/>
            <a:p>
              <a:pPr algn="ctr"/>
              <a:r>
                <a:rPr lang="en-US" sz="3200">
                  <a:solidFill>
                    <a:schemeClr val="accent3"/>
                  </a:solidFill>
                </a:rPr>
                <a:t>17 years</a:t>
              </a:r>
              <a:endParaRPr lang="en-US" sz="3200"/>
            </a:p>
          </p:txBody>
        </p:sp>
        <p:cxnSp>
          <p:nvCxnSpPr>
            <p:cNvPr id="16" name="Straight Connector 15">
              <a:extLst>
                <a:ext uri="{FF2B5EF4-FFF2-40B4-BE49-F238E27FC236}">
                  <a16:creationId xmlns:a16="http://schemas.microsoft.com/office/drawing/2014/main" id="{E71F8085-FDAB-81AC-8DBC-EF8EA04DE55F}"/>
                </a:ext>
              </a:extLst>
            </p:cNvPr>
            <p:cNvCxnSpPr/>
            <p:nvPr/>
          </p:nvCxnSpPr>
          <p:spPr>
            <a:xfrm flipV="1">
              <a:off x="3626998" y="4583818"/>
              <a:ext cx="2289768" cy="821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Graphic 6" descr="Woman with cane with solid fill">
              <a:extLst>
                <a:ext uri="{FF2B5EF4-FFF2-40B4-BE49-F238E27FC236}">
                  <a16:creationId xmlns:a16="http://schemas.microsoft.com/office/drawing/2014/main" id="{2B6EB02D-F577-3D64-8216-A9749251FA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8845" y="3424567"/>
              <a:ext cx="914400" cy="914400"/>
            </a:xfrm>
            <a:prstGeom prst="rect">
              <a:avLst/>
            </a:prstGeom>
          </p:spPr>
        </p:pic>
        <p:pic>
          <p:nvPicPr>
            <p:cNvPr id="11" name="Graphic 10" descr="Family with girl with solid fill">
              <a:extLst>
                <a:ext uri="{FF2B5EF4-FFF2-40B4-BE49-F238E27FC236}">
                  <a16:creationId xmlns:a16="http://schemas.microsoft.com/office/drawing/2014/main" id="{C805391A-16B4-8F3F-4429-BCDD603E30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61642" y="3431379"/>
              <a:ext cx="914400" cy="914400"/>
            </a:xfrm>
            <a:prstGeom prst="rect">
              <a:avLst/>
            </a:prstGeom>
          </p:spPr>
        </p:pic>
        <p:pic>
          <p:nvPicPr>
            <p:cNvPr id="15" name="Graphic 14" descr="Person in wheelchair with solid fill">
              <a:extLst>
                <a:ext uri="{FF2B5EF4-FFF2-40B4-BE49-F238E27FC236}">
                  <a16:creationId xmlns:a16="http://schemas.microsoft.com/office/drawing/2014/main" id="{E29B28DC-82C6-C275-72AF-270FAC4668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39563" y="3431146"/>
              <a:ext cx="914400" cy="914400"/>
            </a:xfrm>
            <a:prstGeom prst="rect">
              <a:avLst/>
            </a:prstGeom>
          </p:spPr>
        </p:pic>
      </p:grpSp>
    </p:spTree>
    <p:extLst>
      <p:ext uri="{BB962C8B-B14F-4D97-AF65-F5344CB8AC3E}">
        <p14:creationId xmlns:p14="http://schemas.microsoft.com/office/powerpoint/2010/main" val="3312472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D3B4E444-CDA6-BFFC-3B80-5A2B886BF0E7}"/>
              </a:ext>
            </a:extLst>
          </p:cNvPr>
          <p:cNvGraphicFramePr/>
          <p:nvPr/>
        </p:nvGraphicFramePr>
        <p:xfrm>
          <a:off x="-237242" y="755976"/>
          <a:ext cx="5100084" cy="2780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 name="Diagram 23">
            <a:extLst>
              <a:ext uri="{FF2B5EF4-FFF2-40B4-BE49-F238E27FC236}">
                <a16:creationId xmlns:a16="http://schemas.microsoft.com/office/drawing/2014/main" id="{AC48BF8A-8C75-BEA4-95EC-F1E44E7B7085}"/>
              </a:ext>
            </a:extLst>
          </p:cNvPr>
          <p:cNvGraphicFramePr/>
          <p:nvPr/>
        </p:nvGraphicFramePr>
        <p:xfrm>
          <a:off x="-237242" y="4813562"/>
          <a:ext cx="5100084" cy="18158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TextBox 26">
            <a:extLst>
              <a:ext uri="{FF2B5EF4-FFF2-40B4-BE49-F238E27FC236}">
                <a16:creationId xmlns:a16="http://schemas.microsoft.com/office/drawing/2014/main" id="{3DCD35E7-AE4E-2E9D-2A25-BD062BDEE132}"/>
              </a:ext>
            </a:extLst>
          </p:cNvPr>
          <p:cNvSpPr txBox="1"/>
          <p:nvPr/>
        </p:nvSpPr>
        <p:spPr>
          <a:xfrm>
            <a:off x="1861633" y="122802"/>
            <a:ext cx="1637414" cy="578882"/>
          </a:xfrm>
          <a:prstGeom prst="roundRect">
            <a:avLst/>
          </a:prstGeom>
          <a:solidFill>
            <a:schemeClr val="accent6"/>
          </a:solidFill>
        </p:spPr>
        <p:txBody>
          <a:bodyPr wrap="square" rtlCol="0">
            <a:spAutoFit/>
          </a:bodyPr>
          <a:lstStyle/>
          <a:p>
            <a:pPr algn="ctr"/>
            <a:r>
              <a:rPr lang="en-US" sz="2800" dirty="0">
                <a:solidFill>
                  <a:schemeClr val="bg1"/>
                </a:solidFill>
              </a:rPr>
              <a:t>Barriers</a:t>
            </a:r>
            <a:endParaRPr lang="en-US" dirty="0">
              <a:solidFill>
                <a:schemeClr val="bg1"/>
              </a:solidFill>
            </a:endParaRPr>
          </a:p>
        </p:txBody>
      </p:sp>
      <p:sp>
        <p:nvSpPr>
          <p:cNvPr id="30" name="TextBox 29">
            <a:extLst>
              <a:ext uri="{FF2B5EF4-FFF2-40B4-BE49-F238E27FC236}">
                <a16:creationId xmlns:a16="http://schemas.microsoft.com/office/drawing/2014/main" id="{344F695C-275C-EFFD-40B3-08B705B8BAB5}"/>
              </a:ext>
            </a:extLst>
          </p:cNvPr>
          <p:cNvSpPr txBox="1"/>
          <p:nvPr/>
        </p:nvSpPr>
        <p:spPr>
          <a:xfrm>
            <a:off x="1660552" y="4126095"/>
            <a:ext cx="2039577" cy="578882"/>
          </a:xfrm>
          <a:prstGeom prst="roundRect">
            <a:avLst/>
          </a:prstGeom>
          <a:solidFill>
            <a:schemeClr val="accent6"/>
          </a:solidFill>
        </p:spPr>
        <p:txBody>
          <a:bodyPr wrap="square" rtlCol="0">
            <a:spAutoFit/>
          </a:bodyPr>
          <a:lstStyle/>
          <a:p>
            <a:pPr algn="ctr"/>
            <a:r>
              <a:rPr lang="en-US" sz="2800" dirty="0">
                <a:solidFill>
                  <a:schemeClr val="bg1"/>
                </a:solidFill>
              </a:rPr>
              <a:t>Facilitators</a:t>
            </a:r>
            <a:endParaRPr lang="en-US" dirty="0">
              <a:solidFill>
                <a:schemeClr val="bg1"/>
              </a:solidFill>
            </a:endParaRPr>
          </a:p>
        </p:txBody>
      </p:sp>
      <p:grpSp>
        <p:nvGrpSpPr>
          <p:cNvPr id="6" name="Group 5">
            <a:extLst>
              <a:ext uri="{FF2B5EF4-FFF2-40B4-BE49-F238E27FC236}">
                <a16:creationId xmlns:a16="http://schemas.microsoft.com/office/drawing/2014/main" id="{BCE16627-36A0-E95F-F094-F664F0F8759E}"/>
              </a:ext>
            </a:extLst>
          </p:cNvPr>
          <p:cNvGrpSpPr/>
          <p:nvPr/>
        </p:nvGrpSpPr>
        <p:grpSpPr>
          <a:xfrm>
            <a:off x="4833113" y="1439923"/>
            <a:ext cx="3713157" cy="4819206"/>
            <a:chOff x="4833113" y="1439923"/>
            <a:chExt cx="3713157" cy="4819206"/>
          </a:xfrm>
        </p:grpSpPr>
        <p:sp>
          <p:nvSpPr>
            <p:cNvPr id="8" name="Freeform: Shape 7">
              <a:extLst>
                <a:ext uri="{FF2B5EF4-FFF2-40B4-BE49-F238E27FC236}">
                  <a16:creationId xmlns:a16="http://schemas.microsoft.com/office/drawing/2014/main" id="{B7DF440E-530E-ED57-F649-19885355EF8C}"/>
                </a:ext>
              </a:extLst>
            </p:cNvPr>
            <p:cNvSpPr/>
            <p:nvPr/>
          </p:nvSpPr>
          <p:spPr>
            <a:xfrm rot="21600000">
              <a:off x="5154714" y="1439923"/>
              <a:ext cx="3391555" cy="643202"/>
            </a:xfrm>
            <a:custGeom>
              <a:avLst/>
              <a:gdLst>
                <a:gd name="connsiteX0" fmla="*/ 0 w 3391555"/>
                <a:gd name="connsiteY0" fmla="*/ 0 h 643200"/>
                <a:gd name="connsiteX1" fmla="*/ 3069955 w 3391555"/>
                <a:gd name="connsiteY1" fmla="*/ 0 h 643200"/>
                <a:gd name="connsiteX2" fmla="*/ 3391555 w 3391555"/>
                <a:gd name="connsiteY2" fmla="*/ 321600 h 643200"/>
                <a:gd name="connsiteX3" fmla="*/ 3069955 w 3391555"/>
                <a:gd name="connsiteY3" fmla="*/ 643200 h 643200"/>
                <a:gd name="connsiteX4" fmla="*/ 0 w 3391555"/>
                <a:gd name="connsiteY4" fmla="*/ 643200 h 643200"/>
                <a:gd name="connsiteX5" fmla="*/ 0 w 3391555"/>
                <a:gd name="connsiteY5" fmla="*/ 0 h 6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1555" h="643200">
                  <a:moveTo>
                    <a:pt x="3391555" y="643199"/>
                  </a:moveTo>
                  <a:lnTo>
                    <a:pt x="321600" y="643199"/>
                  </a:lnTo>
                  <a:lnTo>
                    <a:pt x="0" y="321600"/>
                  </a:lnTo>
                  <a:lnTo>
                    <a:pt x="321600" y="1"/>
                  </a:lnTo>
                  <a:lnTo>
                    <a:pt x="3391555" y="1"/>
                  </a:lnTo>
                  <a:lnTo>
                    <a:pt x="3391555" y="64319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44434" tIns="68581" rIns="128016" bIns="68581" numCol="1" spcCol="1270" anchor="ctr" anchorCtr="0">
              <a:noAutofit/>
            </a:bodyPr>
            <a:lstStyle/>
            <a:p>
              <a:pPr marL="0" lvl="0" indent="0" algn="ctr" defTabSz="800100">
                <a:lnSpc>
                  <a:spcPct val="90000"/>
                </a:lnSpc>
                <a:spcBef>
                  <a:spcPct val="0"/>
                </a:spcBef>
                <a:spcAft>
                  <a:spcPct val="35000"/>
                </a:spcAft>
                <a:buNone/>
              </a:pPr>
              <a:r>
                <a:rPr lang="en-US" sz="1800" kern="1200" dirty="0"/>
                <a:t>Assess for readiness and identify barriers/facilitators</a:t>
              </a:r>
            </a:p>
          </p:txBody>
        </p:sp>
        <p:sp>
          <p:nvSpPr>
            <p:cNvPr id="9" name="Oval 8" descr="Board Room">
              <a:extLst>
                <a:ext uri="{FF2B5EF4-FFF2-40B4-BE49-F238E27FC236}">
                  <a16:creationId xmlns:a16="http://schemas.microsoft.com/office/drawing/2014/main" id="{F3C57747-2088-39E7-9FCB-D26C8B1B35D8}"/>
                </a:ext>
              </a:extLst>
            </p:cNvPr>
            <p:cNvSpPr/>
            <p:nvPr/>
          </p:nvSpPr>
          <p:spPr>
            <a:xfrm>
              <a:off x="4833113" y="1439924"/>
              <a:ext cx="643200" cy="643200"/>
            </a:xfrm>
            <a:prstGeom prst="ellipse">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356B7372-3188-34FF-984E-6F0BF87ED50C}"/>
                </a:ext>
              </a:extLst>
            </p:cNvPr>
            <p:cNvSpPr/>
            <p:nvPr/>
          </p:nvSpPr>
          <p:spPr>
            <a:xfrm rot="21600000">
              <a:off x="5154714" y="2275124"/>
              <a:ext cx="3391555" cy="643201"/>
            </a:xfrm>
            <a:custGeom>
              <a:avLst/>
              <a:gdLst>
                <a:gd name="connsiteX0" fmla="*/ 0 w 3391555"/>
                <a:gd name="connsiteY0" fmla="*/ 0 h 643200"/>
                <a:gd name="connsiteX1" fmla="*/ 3069955 w 3391555"/>
                <a:gd name="connsiteY1" fmla="*/ 0 h 643200"/>
                <a:gd name="connsiteX2" fmla="*/ 3391555 w 3391555"/>
                <a:gd name="connsiteY2" fmla="*/ 321600 h 643200"/>
                <a:gd name="connsiteX3" fmla="*/ 3069955 w 3391555"/>
                <a:gd name="connsiteY3" fmla="*/ 643200 h 643200"/>
                <a:gd name="connsiteX4" fmla="*/ 0 w 3391555"/>
                <a:gd name="connsiteY4" fmla="*/ 643200 h 643200"/>
                <a:gd name="connsiteX5" fmla="*/ 0 w 3391555"/>
                <a:gd name="connsiteY5" fmla="*/ 0 h 6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1555" h="643200">
                  <a:moveTo>
                    <a:pt x="3391555" y="643199"/>
                  </a:moveTo>
                  <a:lnTo>
                    <a:pt x="321600" y="643199"/>
                  </a:lnTo>
                  <a:lnTo>
                    <a:pt x="0" y="321600"/>
                  </a:lnTo>
                  <a:lnTo>
                    <a:pt x="321600" y="1"/>
                  </a:lnTo>
                  <a:lnTo>
                    <a:pt x="3391555" y="1"/>
                  </a:lnTo>
                  <a:lnTo>
                    <a:pt x="3391555" y="64319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44434"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Conduct local consensus discussions</a:t>
              </a:r>
            </a:p>
          </p:txBody>
        </p:sp>
        <p:sp>
          <p:nvSpPr>
            <p:cNvPr id="11" name="Oval 10" descr="Meeting">
              <a:extLst>
                <a:ext uri="{FF2B5EF4-FFF2-40B4-BE49-F238E27FC236}">
                  <a16:creationId xmlns:a16="http://schemas.microsoft.com/office/drawing/2014/main" id="{4B4A4EE6-3B1E-C3AB-E206-279961926AEF}"/>
                </a:ext>
              </a:extLst>
            </p:cNvPr>
            <p:cNvSpPr/>
            <p:nvPr/>
          </p:nvSpPr>
          <p:spPr>
            <a:xfrm>
              <a:off x="4833113" y="2275125"/>
              <a:ext cx="643200" cy="643200"/>
            </a:xfrm>
            <a:prstGeom prst="ellipse">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7373BB74-DD65-0BD6-C582-9B7398DFE8AF}"/>
                </a:ext>
              </a:extLst>
            </p:cNvPr>
            <p:cNvSpPr/>
            <p:nvPr/>
          </p:nvSpPr>
          <p:spPr>
            <a:xfrm rot="21600000">
              <a:off x="5154714" y="4780727"/>
              <a:ext cx="3391555" cy="643201"/>
            </a:xfrm>
            <a:custGeom>
              <a:avLst/>
              <a:gdLst>
                <a:gd name="connsiteX0" fmla="*/ 0 w 3391555"/>
                <a:gd name="connsiteY0" fmla="*/ 0 h 643200"/>
                <a:gd name="connsiteX1" fmla="*/ 3069955 w 3391555"/>
                <a:gd name="connsiteY1" fmla="*/ 0 h 643200"/>
                <a:gd name="connsiteX2" fmla="*/ 3391555 w 3391555"/>
                <a:gd name="connsiteY2" fmla="*/ 321600 h 643200"/>
                <a:gd name="connsiteX3" fmla="*/ 3069955 w 3391555"/>
                <a:gd name="connsiteY3" fmla="*/ 643200 h 643200"/>
                <a:gd name="connsiteX4" fmla="*/ 0 w 3391555"/>
                <a:gd name="connsiteY4" fmla="*/ 643200 h 643200"/>
                <a:gd name="connsiteX5" fmla="*/ 0 w 3391555"/>
                <a:gd name="connsiteY5" fmla="*/ 0 h 6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1555" h="643200">
                  <a:moveTo>
                    <a:pt x="3391555" y="643199"/>
                  </a:moveTo>
                  <a:lnTo>
                    <a:pt x="321600" y="643199"/>
                  </a:lnTo>
                  <a:lnTo>
                    <a:pt x="0" y="321600"/>
                  </a:lnTo>
                  <a:lnTo>
                    <a:pt x="321600" y="1"/>
                  </a:lnTo>
                  <a:lnTo>
                    <a:pt x="3391555" y="1"/>
                  </a:lnTo>
                  <a:lnTo>
                    <a:pt x="3391555" y="64319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44434" tIns="68581"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a:t>Increase demand</a:t>
              </a:r>
            </a:p>
          </p:txBody>
        </p:sp>
        <p:sp>
          <p:nvSpPr>
            <p:cNvPr id="17" name="Oval 16" descr="Supply And Demand with solid fill">
              <a:extLst>
                <a:ext uri="{FF2B5EF4-FFF2-40B4-BE49-F238E27FC236}">
                  <a16:creationId xmlns:a16="http://schemas.microsoft.com/office/drawing/2014/main" id="{4AB865E5-CEA8-4257-07FA-FE3727449FE4}"/>
                </a:ext>
              </a:extLst>
            </p:cNvPr>
            <p:cNvSpPr/>
            <p:nvPr/>
          </p:nvSpPr>
          <p:spPr>
            <a:xfrm>
              <a:off x="4833113" y="4780728"/>
              <a:ext cx="643200" cy="643200"/>
            </a:xfrm>
            <a:prstGeom prst="ellipse">
              <a:avLst/>
            </a:prstGeom>
            <a: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1AB3B1BB-1316-70CF-925B-D38F00D0ABBD}"/>
                </a:ext>
              </a:extLst>
            </p:cNvPr>
            <p:cNvSpPr/>
            <p:nvPr/>
          </p:nvSpPr>
          <p:spPr>
            <a:xfrm rot="21600000">
              <a:off x="5154714" y="5615928"/>
              <a:ext cx="3391556" cy="643201"/>
            </a:xfrm>
            <a:custGeom>
              <a:avLst/>
              <a:gdLst>
                <a:gd name="connsiteX0" fmla="*/ 0 w 3391555"/>
                <a:gd name="connsiteY0" fmla="*/ 0 h 643200"/>
                <a:gd name="connsiteX1" fmla="*/ 3069955 w 3391555"/>
                <a:gd name="connsiteY1" fmla="*/ 0 h 643200"/>
                <a:gd name="connsiteX2" fmla="*/ 3391555 w 3391555"/>
                <a:gd name="connsiteY2" fmla="*/ 321600 h 643200"/>
                <a:gd name="connsiteX3" fmla="*/ 3069955 w 3391555"/>
                <a:gd name="connsiteY3" fmla="*/ 643200 h 643200"/>
                <a:gd name="connsiteX4" fmla="*/ 0 w 3391555"/>
                <a:gd name="connsiteY4" fmla="*/ 643200 h 643200"/>
                <a:gd name="connsiteX5" fmla="*/ 0 w 3391555"/>
                <a:gd name="connsiteY5" fmla="*/ 0 h 6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1555" h="643200">
                  <a:moveTo>
                    <a:pt x="3391555" y="643199"/>
                  </a:moveTo>
                  <a:lnTo>
                    <a:pt x="321600" y="643199"/>
                  </a:lnTo>
                  <a:lnTo>
                    <a:pt x="0" y="321600"/>
                  </a:lnTo>
                  <a:lnTo>
                    <a:pt x="321600" y="1"/>
                  </a:lnTo>
                  <a:lnTo>
                    <a:pt x="3391555" y="1"/>
                  </a:lnTo>
                  <a:lnTo>
                    <a:pt x="3391555" y="64319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44434" tIns="68581" rIns="128017" bIns="68580" numCol="1" spcCol="1270" anchor="ctr" anchorCtr="0">
              <a:noAutofit/>
            </a:bodyPr>
            <a:lstStyle/>
            <a:p>
              <a:pPr marL="0" lvl="0" indent="0" algn="ctr" defTabSz="800100">
                <a:lnSpc>
                  <a:spcPct val="90000"/>
                </a:lnSpc>
                <a:spcBef>
                  <a:spcPct val="0"/>
                </a:spcBef>
                <a:spcAft>
                  <a:spcPct val="35000"/>
                </a:spcAft>
                <a:buNone/>
              </a:pPr>
              <a:r>
                <a:rPr lang="en-US" sz="1800" kern="1200"/>
                <a:t>Conduct local needs assessment</a:t>
              </a:r>
            </a:p>
          </p:txBody>
        </p:sp>
        <p:sp>
          <p:nvSpPr>
            <p:cNvPr id="19" name="Oval 18" descr="Alterations &amp; Tailoring with solid fill">
              <a:extLst>
                <a:ext uri="{FF2B5EF4-FFF2-40B4-BE49-F238E27FC236}">
                  <a16:creationId xmlns:a16="http://schemas.microsoft.com/office/drawing/2014/main" id="{DF5723D8-C5E1-6D60-668B-81BB17A6E9C3}"/>
                </a:ext>
              </a:extLst>
            </p:cNvPr>
            <p:cNvSpPr/>
            <p:nvPr/>
          </p:nvSpPr>
          <p:spPr>
            <a:xfrm>
              <a:off x="4833113" y="5615929"/>
              <a:ext cx="643200" cy="643200"/>
            </a:xfrm>
            <a:prstGeom prst="ellipse">
              <a:avLst/>
            </a:prstGeom>
            <a: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4" name="Arrow: Pentagon 4">
            <a:extLst>
              <a:ext uri="{FF2B5EF4-FFF2-40B4-BE49-F238E27FC236}">
                <a16:creationId xmlns:a16="http://schemas.microsoft.com/office/drawing/2014/main" id="{F71C51E6-28D9-1209-B2CD-41E5235B7496}"/>
              </a:ext>
            </a:extLst>
          </p:cNvPr>
          <p:cNvSpPr txBox="1"/>
          <p:nvPr/>
        </p:nvSpPr>
        <p:spPr>
          <a:xfrm flipH="1">
            <a:off x="5285788" y="576490"/>
            <a:ext cx="3230755" cy="643200"/>
          </a:xfrm>
          <a:prstGeom prst="homePlate">
            <a:avLst>
              <a:gd name="adj" fmla="val 48347"/>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Access new funding</a:t>
            </a:r>
          </a:p>
        </p:txBody>
      </p:sp>
      <p:sp>
        <p:nvSpPr>
          <p:cNvPr id="5" name="Oval 4" descr="Dollar">
            <a:extLst>
              <a:ext uri="{FF2B5EF4-FFF2-40B4-BE49-F238E27FC236}">
                <a16:creationId xmlns:a16="http://schemas.microsoft.com/office/drawing/2014/main" id="{1B7C4D59-5CB7-B320-3566-F3BC3E67EE64}"/>
              </a:ext>
            </a:extLst>
          </p:cNvPr>
          <p:cNvSpPr/>
          <p:nvPr/>
        </p:nvSpPr>
        <p:spPr>
          <a:xfrm>
            <a:off x="4700004" y="511836"/>
            <a:ext cx="772508" cy="772508"/>
          </a:xfrm>
          <a:prstGeom prst="ellipse">
            <a:avLst/>
          </a:prstGeom>
          <a: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cxnSp>
        <p:nvCxnSpPr>
          <p:cNvPr id="21" name="Straight Arrow Connector 20">
            <a:extLst>
              <a:ext uri="{FF2B5EF4-FFF2-40B4-BE49-F238E27FC236}">
                <a16:creationId xmlns:a16="http://schemas.microsoft.com/office/drawing/2014/main" id="{29B0B5C3-045E-E4B9-433A-AED1A5D7600E}"/>
              </a:ext>
            </a:extLst>
          </p:cNvPr>
          <p:cNvCxnSpPr>
            <a:endCxn id="17" idx="7"/>
          </p:cNvCxnSpPr>
          <p:nvPr/>
        </p:nvCxnSpPr>
        <p:spPr>
          <a:xfrm>
            <a:off x="4158641" y="1219690"/>
            <a:ext cx="1223478" cy="365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EA33E75-62FA-F41A-AAED-FF8E7476B6C2}"/>
              </a:ext>
            </a:extLst>
          </p:cNvPr>
          <p:cNvCxnSpPr>
            <a:cxnSpLocks/>
            <a:endCxn id="11" idx="7"/>
          </p:cNvCxnSpPr>
          <p:nvPr/>
        </p:nvCxnSpPr>
        <p:spPr>
          <a:xfrm>
            <a:off x="4158641" y="1284344"/>
            <a:ext cx="1223478" cy="1084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8B57351-9F01-CFE9-1891-1830E77BFD62}"/>
              </a:ext>
            </a:extLst>
          </p:cNvPr>
          <p:cNvGrpSpPr/>
          <p:nvPr/>
        </p:nvGrpSpPr>
        <p:grpSpPr>
          <a:xfrm>
            <a:off x="5124988" y="3107400"/>
            <a:ext cx="3391555" cy="643200"/>
            <a:chOff x="1015064" y="1671553"/>
            <a:chExt cx="3391555" cy="643200"/>
          </a:xfrm>
        </p:grpSpPr>
        <p:sp>
          <p:nvSpPr>
            <p:cNvPr id="31" name="Arrow: Pentagon 30">
              <a:extLst>
                <a:ext uri="{FF2B5EF4-FFF2-40B4-BE49-F238E27FC236}">
                  <a16:creationId xmlns:a16="http://schemas.microsoft.com/office/drawing/2014/main" id="{4A1704D2-D8A2-1391-25C4-4C21FCCD2003}"/>
                </a:ext>
              </a:extLst>
            </p:cNvPr>
            <p:cNvSpPr/>
            <p:nvPr/>
          </p:nvSpPr>
          <p:spPr>
            <a:xfrm rot="10800000">
              <a:off x="1015064" y="1671553"/>
              <a:ext cx="3391555" cy="643200"/>
            </a:xfrm>
            <a:prstGeom prst="homePlat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32" name="Arrow: Pentagon 4">
              <a:extLst>
                <a:ext uri="{FF2B5EF4-FFF2-40B4-BE49-F238E27FC236}">
                  <a16:creationId xmlns:a16="http://schemas.microsoft.com/office/drawing/2014/main" id="{F749D08B-2117-C966-3E0D-ECAF1667E9F5}"/>
                </a:ext>
              </a:extLst>
            </p:cNvPr>
            <p:cNvSpPr txBox="1"/>
            <p:nvPr/>
          </p:nvSpPr>
          <p:spPr>
            <a:xfrm rot="21600000">
              <a:off x="1175864" y="1671553"/>
              <a:ext cx="3230755" cy="643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3634"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Develop resource-sharing agreements</a:t>
              </a:r>
            </a:p>
          </p:txBody>
        </p:sp>
      </p:grpSp>
      <p:sp>
        <p:nvSpPr>
          <p:cNvPr id="33" name="Oval 32" descr="Head with Gears">
            <a:extLst>
              <a:ext uri="{FF2B5EF4-FFF2-40B4-BE49-F238E27FC236}">
                <a16:creationId xmlns:a16="http://schemas.microsoft.com/office/drawing/2014/main" id="{5BE65BDC-5535-4B74-F91A-C8F56764743E}"/>
              </a:ext>
            </a:extLst>
          </p:cNvPr>
          <p:cNvSpPr/>
          <p:nvPr/>
        </p:nvSpPr>
        <p:spPr>
          <a:xfrm>
            <a:off x="4864957" y="3146746"/>
            <a:ext cx="643200" cy="643200"/>
          </a:xfrm>
          <a:prstGeom prst="ellipse">
            <a:avLst/>
          </a:prstGeom>
          <a: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cxnSp>
        <p:nvCxnSpPr>
          <p:cNvPr id="34" name="Straight Arrow Connector 33">
            <a:extLst>
              <a:ext uri="{FF2B5EF4-FFF2-40B4-BE49-F238E27FC236}">
                <a16:creationId xmlns:a16="http://schemas.microsoft.com/office/drawing/2014/main" id="{B127DBF2-05E6-A0CE-D3C4-5AB9A05C05BC}"/>
              </a:ext>
            </a:extLst>
          </p:cNvPr>
          <p:cNvCxnSpPr>
            <a:cxnSpLocks/>
          </p:cNvCxnSpPr>
          <p:nvPr/>
        </p:nvCxnSpPr>
        <p:spPr>
          <a:xfrm>
            <a:off x="4199735" y="2369319"/>
            <a:ext cx="1224035" cy="74966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B44031-93B6-ADE8-8286-6AE3D3507FEB}"/>
              </a:ext>
            </a:extLst>
          </p:cNvPr>
          <p:cNvCxnSpPr>
            <a:cxnSpLocks/>
          </p:cNvCxnSpPr>
          <p:nvPr/>
        </p:nvCxnSpPr>
        <p:spPr>
          <a:xfrm>
            <a:off x="4172818" y="1411690"/>
            <a:ext cx="1250952" cy="4247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5AA10D4-A385-2809-A1A4-16409053BE78}"/>
              </a:ext>
            </a:extLst>
          </p:cNvPr>
          <p:cNvCxnSpPr>
            <a:cxnSpLocks/>
          </p:cNvCxnSpPr>
          <p:nvPr/>
        </p:nvCxnSpPr>
        <p:spPr>
          <a:xfrm flipV="1">
            <a:off x="4199735" y="1090710"/>
            <a:ext cx="1272777" cy="1844259"/>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56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1960C1ED-3239-AF84-4A4F-4E959FC19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19" y="1734"/>
            <a:ext cx="7669763" cy="6854533"/>
          </a:xfrm>
          <a:prstGeom prst="rect">
            <a:avLst/>
          </a:prstGeom>
        </p:spPr>
      </p:pic>
      <p:sp>
        <p:nvSpPr>
          <p:cNvPr id="3" name="Rectangle 2">
            <a:extLst>
              <a:ext uri="{FF2B5EF4-FFF2-40B4-BE49-F238E27FC236}">
                <a16:creationId xmlns:a16="http://schemas.microsoft.com/office/drawing/2014/main" id="{41681705-6427-8181-94DE-1873D509B0CE}"/>
              </a:ext>
            </a:extLst>
          </p:cNvPr>
          <p:cNvSpPr/>
          <p:nvPr/>
        </p:nvSpPr>
        <p:spPr>
          <a:xfrm>
            <a:off x="899973" y="1629815"/>
            <a:ext cx="7506907" cy="23361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panose="020B0604020202020204"/>
            </a:endParaRPr>
          </a:p>
        </p:txBody>
      </p:sp>
      <p:sp>
        <p:nvSpPr>
          <p:cNvPr id="5" name="Rectangle 4">
            <a:extLst>
              <a:ext uri="{FF2B5EF4-FFF2-40B4-BE49-F238E27FC236}">
                <a16:creationId xmlns:a16="http://schemas.microsoft.com/office/drawing/2014/main" id="{041E9309-82EB-CF5C-A8C1-5D7932B78BCA}"/>
              </a:ext>
            </a:extLst>
          </p:cNvPr>
          <p:cNvSpPr/>
          <p:nvPr/>
        </p:nvSpPr>
        <p:spPr>
          <a:xfrm>
            <a:off x="899973" y="3965944"/>
            <a:ext cx="7506907" cy="17756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panose="020B0604020202020204"/>
            </a:endParaRPr>
          </a:p>
        </p:txBody>
      </p:sp>
      <p:sp>
        <p:nvSpPr>
          <p:cNvPr id="4" name="Rectangle 3">
            <a:extLst>
              <a:ext uri="{FF2B5EF4-FFF2-40B4-BE49-F238E27FC236}">
                <a16:creationId xmlns:a16="http://schemas.microsoft.com/office/drawing/2014/main" id="{B1870621-6395-00DA-1427-B09F851C3E8B}"/>
              </a:ext>
            </a:extLst>
          </p:cNvPr>
          <p:cNvSpPr/>
          <p:nvPr/>
        </p:nvSpPr>
        <p:spPr>
          <a:xfrm>
            <a:off x="899973" y="5741581"/>
            <a:ext cx="7506907" cy="10070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panose="020B0604020202020204"/>
            </a:endParaRPr>
          </a:p>
        </p:txBody>
      </p:sp>
    </p:spTree>
    <p:extLst>
      <p:ext uri="{BB962C8B-B14F-4D97-AF65-F5344CB8AC3E}">
        <p14:creationId xmlns:p14="http://schemas.microsoft.com/office/powerpoint/2010/main" val="305772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DED4E-5E96-E247-B2DA-FA1BE52977A3}"/>
              </a:ext>
            </a:extLst>
          </p:cNvPr>
          <p:cNvSpPr>
            <a:spLocks noGrp="1"/>
          </p:cNvSpPr>
          <p:nvPr>
            <p:ph type="title"/>
          </p:nvPr>
        </p:nvSpPr>
        <p:spPr>
          <a:xfrm>
            <a:off x="4706587" y="799992"/>
            <a:ext cx="4632960" cy="5855325"/>
          </a:xfrm>
        </p:spPr>
        <p:txBody>
          <a:bodyPr/>
          <a:lstStyle/>
          <a:p>
            <a:r>
              <a:rPr lang="en-US" b="1"/>
              <a:t>Questions</a:t>
            </a:r>
          </a:p>
        </p:txBody>
      </p:sp>
      <p:pic>
        <p:nvPicPr>
          <p:cNvPr id="3" name="Picture 2">
            <a:extLst>
              <a:ext uri="{FF2B5EF4-FFF2-40B4-BE49-F238E27FC236}">
                <a16:creationId xmlns:a16="http://schemas.microsoft.com/office/drawing/2014/main" id="{A44D303E-2799-A84D-84B2-6729FD47A71D}"/>
              </a:ext>
            </a:extLst>
          </p:cNvPr>
          <p:cNvPicPr>
            <a:picLocks noChangeAspect="1"/>
          </p:cNvPicPr>
          <p:nvPr/>
        </p:nvPicPr>
        <p:blipFill>
          <a:blip r:embed="rId3" cstate="print"/>
          <a:stretch>
            <a:fillRect/>
          </a:stretch>
        </p:blipFill>
        <p:spPr>
          <a:xfrm>
            <a:off x="7257723" y="2159445"/>
            <a:ext cx="1507815" cy="2946746"/>
          </a:xfrm>
          <a:prstGeom prst="rect">
            <a:avLst/>
          </a:prstGeom>
        </p:spPr>
      </p:pic>
    </p:spTree>
    <p:extLst>
      <p:ext uri="{BB962C8B-B14F-4D97-AF65-F5344CB8AC3E}">
        <p14:creationId xmlns:p14="http://schemas.microsoft.com/office/powerpoint/2010/main" val="35887975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12" name="Google Shape;102;p1">
            <a:extLst>
              <a:ext uri="{FF2B5EF4-FFF2-40B4-BE49-F238E27FC236}">
                <a16:creationId xmlns:a16="http://schemas.microsoft.com/office/drawing/2014/main" id="{FF50201A-9003-4D9F-AFB9-3DE51E33E8BE}"/>
              </a:ext>
            </a:extLst>
          </p:cNvPr>
          <p:cNvPicPr preferRelativeResize="0"/>
          <p:nvPr/>
        </p:nvPicPr>
        <p:blipFill rotWithShape="1">
          <a:blip r:embed="rId3">
            <a:alphaModFix/>
          </a:blip>
          <a:srcRect/>
          <a:stretch/>
        </p:blipFill>
        <p:spPr>
          <a:xfrm>
            <a:off x="1013311" y="5255038"/>
            <a:ext cx="7043654" cy="1585340"/>
          </a:xfrm>
          <a:prstGeom prst="rect">
            <a:avLst/>
          </a:prstGeom>
          <a:noFill/>
          <a:ln>
            <a:noFill/>
          </a:ln>
        </p:spPr>
      </p:pic>
      <p:sp>
        <p:nvSpPr>
          <p:cNvPr id="472" name="Google Shape;472;p23"/>
          <p:cNvSpPr txBox="1"/>
          <p:nvPr/>
        </p:nvSpPr>
        <p:spPr>
          <a:xfrm>
            <a:off x="190257" y="6475361"/>
            <a:ext cx="1053465" cy="148117"/>
          </a:xfrm>
          <a:prstGeom prst="rect">
            <a:avLst/>
          </a:prstGeom>
          <a:noFill/>
          <a:ln>
            <a:noFill/>
          </a:ln>
        </p:spPr>
        <p:txBody>
          <a:bodyPr spcFirstLastPara="1" wrap="square" lIns="0" tIns="9525" rIns="0" bIns="0" anchor="t" anchorCtr="0">
            <a:spAutoFit/>
          </a:bodyPr>
          <a:lstStyle/>
          <a:p>
            <a:pPr marL="9525"/>
            <a:r>
              <a:rPr lang="en-US" sz="900" dirty="0">
                <a:solidFill>
                  <a:srgbClr val="514688"/>
                </a:solidFill>
                <a:latin typeface="Arial"/>
                <a:ea typeface="Arial"/>
                <a:cs typeface="Arial"/>
                <a:sym typeface="Arial"/>
              </a:rPr>
              <a:t>Cite: U54GM115677</a:t>
            </a:r>
            <a:endParaRPr sz="900" dirty="0">
              <a:solidFill>
                <a:schemeClr val="dk1"/>
              </a:solidFill>
              <a:latin typeface="Arial"/>
              <a:ea typeface="Arial"/>
              <a:cs typeface="Arial"/>
              <a:sym typeface="Arial"/>
            </a:endParaRPr>
          </a:p>
        </p:txBody>
      </p:sp>
      <p:sp>
        <p:nvSpPr>
          <p:cNvPr id="473" name="Google Shape;473;p23"/>
          <p:cNvSpPr txBox="1"/>
          <p:nvPr/>
        </p:nvSpPr>
        <p:spPr>
          <a:xfrm>
            <a:off x="8056965" y="6490513"/>
            <a:ext cx="896779" cy="148117"/>
          </a:xfrm>
          <a:prstGeom prst="rect">
            <a:avLst/>
          </a:prstGeom>
          <a:noFill/>
          <a:ln>
            <a:noFill/>
          </a:ln>
        </p:spPr>
        <p:txBody>
          <a:bodyPr spcFirstLastPara="1" wrap="square" lIns="0" tIns="9525" rIns="0" bIns="0" anchor="t" anchorCtr="0">
            <a:spAutoFit/>
          </a:bodyPr>
          <a:lstStyle/>
          <a:p>
            <a:pPr marL="9525"/>
            <a:r>
              <a:rPr lang="en-US" sz="900">
                <a:solidFill>
                  <a:srgbClr val="514688"/>
                </a:solidFill>
                <a:latin typeface="Arial"/>
                <a:ea typeface="Arial"/>
                <a:cs typeface="Arial"/>
                <a:sym typeface="Arial"/>
              </a:rPr>
              <a:t>AdvanceCTR.org</a:t>
            </a:r>
            <a:endParaRPr sz="900">
              <a:solidFill>
                <a:schemeClr val="dk1"/>
              </a:solidFill>
              <a:latin typeface="Arial"/>
              <a:ea typeface="Arial"/>
              <a:cs typeface="Arial"/>
              <a:sym typeface="Arial"/>
            </a:endParaRPr>
          </a:p>
        </p:txBody>
      </p:sp>
      <p:sp>
        <p:nvSpPr>
          <p:cNvPr id="476" name="Google Shape;476;p23"/>
          <p:cNvSpPr txBox="1">
            <a:spLocks noGrp="1"/>
          </p:cNvSpPr>
          <p:nvPr>
            <p:ph type="title"/>
          </p:nvPr>
        </p:nvSpPr>
        <p:spPr>
          <a:xfrm>
            <a:off x="1013311" y="2130032"/>
            <a:ext cx="7330589" cy="933421"/>
          </a:xfrm>
          <a:prstGeom prst="rect">
            <a:avLst/>
          </a:prstGeom>
          <a:noFill/>
          <a:ln>
            <a:noFill/>
          </a:ln>
        </p:spPr>
        <p:txBody>
          <a:bodyPr spcFirstLastPara="1" vert="horz" wrap="square" lIns="0" tIns="9994" rIns="0" bIns="0" rtlCol="0" anchor="ctr" anchorCtr="0">
            <a:spAutoFit/>
          </a:bodyPr>
          <a:lstStyle/>
          <a:p>
            <a:pPr marL="1905" algn="ctr">
              <a:lnSpc>
                <a:spcPct val="100000"/>
              </a:lnSpc>
              <a:spcBef>
                <a:spcPts val="0"/>
              </a:spcBef>
              <a:buClr>
                <a:srgbClr val="514688"/>
              </a:buClr>
              <a:buSzPts val="3200"/>
            </a:pPr>
            <a:r>
              <a:rPr lang="en-US" sz="2000" b="1" dirty="0">
                <a:solidFill>
                  <a:srgbClr val="514688"/>
                </a:solidFill>
                <a:latin typeface="Arial"/>
                <a:ea typeface="Arial"/>
                <a:cs typeface="Arial"/>
                <a:sym typeface="Arial"/>
              </a:rPr>
              <a:t>Thank You for Attending.</a:t>
            </a:r>
            <a:endParaRPr sz="2000" dirty="0">
              <a:latin typeface="Arial"/>
              <a:ea typeface="Arial"/>
              <a:cs typeface="Arial"/>
              <a:sym typeface="Arial"/>
            </a:endParaRPr>
          </a:p>
          <a:p>
            <a:pPr algn="ctr">
              <a:lnSpc>
                <a:spcPct val="100000"/>
              </a:lnSpc>
              <a:spcBef>
                <a:spcPts val="38"/>
              </a:spcBef>
              <a:buClr>
                <a:srgbClr val="00AED6"/>
              </a:buClr>
              <a:buSzPts val="1600"/>
            </a:pPr>
            <a:r>
              <a:rPr lang="en-US" sz="2000" b="1" i="1" dirty="0">
                <a:solidFill>
                  <a:srgbClr val="00AED6"/>
                </a:solidFill>
                <a:latin typeface="Arial"/>
                <a:ea typeface="Arial"/>
                <a:cs typeface="Arial"/>
                <a:sym typeface="Arial"/>
              </a:rPr>
              <a:t>Survey to follow</a:t>
            </a:r>
            <a:r>
              <a:rPr lang="en-US" sz="2000" i="1" dirty="0">
                <a:solidFill>
                  <a:srgbClr val="00AED6"/>
                </a:solidFill>
                <a:latin typeface="Arial"/>
                <a:ea typeface="Arial"/>
                <a:cs typeface="Arial"/>
                <a:sym typeface="Arial"/>
              </a:rPr>
              <a:t>. Please share your feedback about today’s seminar.</a:t>
            </a:r>
            <a:endParaRPr sz="2000" dirty="0">
              <a:latin typeface="Arial"/>
              <a:ea typeface="Arial"/>
              <a:cs typeface="Arial"/>
              <a:sym typeface="Arial"/>
            </a:endParaRPr>
          </a:p>
        </p:txBody>
      </p:sp>
      <p:sp>
        <p:nvSpPr>
          <p:cNvPr id="477" name="Google Shape;477;p23"/>
          <p:cNvSpPr txBox="1"/>
          <p:nvPr/>
        </p:nvSpPr>
        <p:spPr>
          <a:xfrm>
            <a:off x="285750" y="3046678"/>
            <a:ext cx="8613852" cy="2599525"/>
          </a:xfrm>
          <a:prstGeom prst="rect">
            <a:avLst/>
          </a:prstGeom>
          <a:noFill/>
          <a:ln>
            <a:noFill/>
          </a:ln>
        </p:spPr>
        <p:txBody>
          <a:bodyPr spcFirstLastPara="1" wrap="square" lIns="0" tIns="154781" rIns="0" bIns="0" anchor="t" anchorCtr="0">
            <a:spAutoFit/>
          </a:bodyPr>
          <a:lstStyle/>
          <a:p>
            <a:pPr algn="ctr"/>
            <a:r>
              <a:rPr lang="en-US" sz="1600" dirty="0">
                <a:solidFill>
                  <a:srgbClr val="514688"/>
                </a:solidFill>
                <a:latin typeface="Arial"/>
                <a:ea typeface="Arial"/>
                <a:cs typeface="Arial"/>
                <a:sym typeface="Arial"/>
              </a:rPr>
              <a:t>Up Next:</a:t>
            </a:r>
            <a:endParaRPr sz="1600" dirty="0">
              <a:solidFill>
                <a:schemeClr val="dk1"/>
              </a:solidFill>
              <a:latin typeface="Arial"/>
              <a:ea typeface="Arial"/>
              <a:cs typeface="Arial"/>
              <a:sym typeface="Arial"/>
            </a:endParaRPr>
          </a:p>
          <a:p>
            <a:pPr marL="9525" marR="3810" algn="ctr">
              <a:spcBef>
                <a:spcPts val="825"/>
              </a:spcBef>
            </a:pPr>
            <a:r>
              <a:rPr lang="en-US" b="1" dirty="0">
                <a:solidFill>
                  <a:srgbClr val="514688"/>
                </a:solidFill>
                <a:latin typeface="Arial"/>
                <a:ea typeface="Arial"/>
                <a:cs typeface="Arial"/>
                <a:sym typeface="Arial"/>
              </a:rPr>
              <a:t>“</a:t>
            </a:r>
            <a:r>
              <a:rPr lang="en-US" b="1" dirty="0">
                <a:solidFill>
                  <a:srgbClr val="514688"/>
                </a:solidFill>
              </a:rPr>
              <a:t>Who Gets a Say? Novel Method to Improve Equity in the Implementation Process</a:t>
            </a:r>
            <a:r>
              <a:rPr lang="en-US" b="1" dirty="0">
                <a:solidFill>
                  <a:srgbClr val="514688"/>
                </a:solidFill>
                <a:latin typeface="Arial"/>
                <a:ea typeface="Arial"/>
                <a:cs typeface="Arial"/>
                <a:sym typeface="Arial"/>
              </a:rPr>
              <a:t>”</a:t>
            </a:r>
            <a:endParaRPr dirty="0">
              <a:solidFill>
                <a:schemeClr val="dk1"/>
              </a:solidFill>
              <a:latin typeface="Arial"/>
              <a:ea typeface="Arial"/>
              <a:cs typeface="Arial"/>
              <a:sym typeface="Arial"/>
            </a:endParaRPr>
          </a:p>
          <a:p>
            <a:pPr algn="ctr">
              <a:lnSpc>
                <a:spcPct val="120000"/>
              </a:lnSpc>
              <a:spcBef>
                <a:spcPts val="1451"/>
              </a:spcBef>
            </a:pPr>
            <a:r>
              <a:rPr lang="en-US" sz="1600" dirty="0">
                <a:solidFill>
                  <a:srgbClr val="75787A"/>
                </a:solidFill>
                <a:latin typeface="Arial"/>
                <a:ea typeface="Arial"/>
                <a:cs typeface="Arial"/>
                <a:sym typeface="Arial"/>
              </a:rPr>
              <a:t>Ruben Martinez, PhD</a:t>
            </a:r>
            <a:endParaRPr lang="en-US" sz="1600" dirty="0">
              <a:solidFill>
                <a:schemeClr val="dk1"/>
              </a:solidFill>
              <a:latin typeface="Arial"/>
              <a:ea typeface="Arial"/>
              <a:cs typeface="Arial"/>
              <a:sym typeface="Arial"/>
            </a:endParaRPr>
          </a:p>
          <a:p>
            <a:pPr marL="819626" marR="815340" algn="ctr">
              <a:lnSpc>
                <a:spcPct val="120000"/>
              </a:lnSpc>
              <a:spcBef>
                <a:spcPts val="41"/>
              </a:spcBef>
            </a:pPr>
            <a:r>
              <a:rPr lang="en-US" sz="1600" i="1" dirty="0">
                <a:solidFill>
                  <a:srgbClr val="75787A"/>
                </a:solidFill>
              </a:rPr>
              <a:t>Assistant Professor of the BRIDGE Program</a:t>
            </a:r>
            <a:endParaRPr lang="en-US" sz="1600" i="1" dirty="0">
              <a:solidFill>
                <a:srgbClr val="75787A"/>
              </a:solidFill>
              <a:latin typeface="Arial"/>
              <a:ea typeface="Arial"/>
              <a:cs typeface="Arial"/>
              <a:sym typeface="Arial"/>
            </a:endParaRPr>
          </a:p>
          <a:p>
            <a:pPr marL="819626" marR="815340" algn="ctr">
              <a:lnSpc>
                <a:spcPct val="120000"/>
              </a:lnSpc>
              <a:spcBef>
                <a:spcPts val="41"/>
              </a:spcBef>
            </a:pPr>
            <a:r>
              <a:rPr lang="en-US" sz="1600" i="1" dirty="0">
                <a:solidFill>
                  <a:srgbClr val="75787A"/>
                </a:solidFill>
              </a:rPr>
              <a:t>Department of Psychiatry and Human Behavior, Brown University</a:t>
            </a:r>
            <a:endParaRPr sz="1600" dirty="0">
              <a:solidFill>
                <a:schemeClr val="dk1"/>
              </a:solidFill>
              <a:latin typeface="Arial"/>
              <a:ea typeface="Arial"/>
              <a:cs typeface="Arial"/>
              <a:sym typeface="Arial"/>
            </a:endParaRPr>
          </a:p>
          <a:p>
            <a:pPr algn="ctr"/>
            <a:r>
              <a:rPr lang="en-US" sz="1600" b="1" dirty="0">
                <a:solidFill>
                  <a:srgbClr val="514688"/>
                </a:solidFill>
                <a:latin typeface="Arial"/>
                <a:ea typeface="Arial"/>
                <a:cs typeface="Arial"/>
                <a:sym typeface="Arial"/>
              </a:rPr>
              <a:t>Tuesday, October 24, 2023 | 12-1 p.m. ET</a:t>
            </a:r>
            <a:endParaRPr sz="1600" dirty="0">
              <a:solidFill>
                <a:schemeClr val="dk1"/>
              </a:solidFill>
              <a:latin typeface="Arial"/>
              <a:ea typeface="Arial"/>
              <a:cs typeface="Arial"/>
              <a:sym typeface="Arial"/>
            </a:endParaRPr>
          </a:p>
          <a:p>
            <a:pPr>
              <a:spcBef>
                <a:spcPts val="8"/>
              </a:spcBef>
            </a:pPr>
            <a:endParaRPr sz="1600" dirty="0">
              <a:solidFill>
                <a:schemeClr val="dk1"/>
              </a:solidFill>
              <a:latin typeface="Arial"/>
              <a:ea typeface="Arial"/>
              <a:cs typeface="Arial"/>
              <a:sym typeface="Arial"/>
            </a:endParaRPr>
          </a:p>
          <a:p>
            <a:pPr marL="953" algn="ctr">
              <a:spcBef>
                <a:spcPts val="4"/>
              </a:spcBef>
            </a:pPr>
            <a:r>
              <a:rPr lang="en-US" sz="1600" b="1" dirty="0">
                <a:solidFill>
                  <a:srgbClr val="514688"/>
                </a:solidFill>
                <a:latin typeface="Arial"/>
                <a:ea typeface="Arial"/>
                <a:cs typeface="Arial"/>
                <a:sym typeface="Arial"/>
              </a:rPr>
              <a:t>Register on </a:t>
            </a:r>
            <a:r>
              <a:rPr lang="en-US" sz="1600" b="1" dirty="0">
                <a:solidFill>
                  <a:srgbClr val="514688"/>
                </a:solidFill>
              </a:rPr>
              <a:t>advancectr.brown.edu/events-training/seminar-series</a:t>
            </a:r>
            <a:endParaRPr sz="1600" dirty="0">
              <a:solidFill>
                <a:schemeClr val="dk1"/>
              </a:solidFill>
              <a:latin typeface="Arial"/>
              <a:ea typeface="Arial"/>
              <a:cs typeface="Arial"/>
              <a:sym typeface="Arial"/>
            </a:endParaRPr>
          </a:p>
        </p:txBody>
      </p:sp>
      <p:pic>
        <p:nvPicPr>
          <p:cNvPr id="10" name="Google Shape;106;p1">
            <a:extLst>
              <a:ext uri="{FF2B5EF4-FFF2-40B4-BE49-F238E27FC236}">
                <a16:creationId xmlns:a16="http://schemas.microsoft.com/office/drawing/2014/main" id="{0CEE5B70-A799-48FA-AD6D-FD77F9BCA9D7}"/>
              </a:ext>
            </a:extLst>
          </p:cNvPr>
          <p:cNvPicPr preferRelativeResize="0"/>
          <p:nvPr/>
        </p:nvPicPr>
        <p:blipFill rotWithShape="1">
          <a:blip r:embed="rId4">
            <a:alphaModFix/>
          </a:blip>
          <a:srcRect/>
          <a:stretch/>
        </p:blipFill>
        <p:spPr>
          <a:xfrm>
            <a:off x="7194450" y="422889"/>
            <a:ext cx="1398160" cy="661737"/>
          </a:xfrm>
          <a:prstGeom prst="rect">
            <a:avLst/>
          </a:prstGeom>
          <a:noFill/>
          <a:ln>
            <a:noFill/>
          </a:ln>
        </p:spPr>
      </p:pic>
      <p:pic>
        <p:nvPicPr>
          <p:cNvPr id="13" name="Google Shape;103;p1">
            <a:extLst>
              <a:ext uri="{FF2B5EF4-FFF2-40B4-BE49-F238E27FC236}">
                <a16:creationId xmlns:a16="http://schemas.microsoft.com/office/drawing/2014/main" id="{7153C09A-22C0-4265-8B5A-35DE7BE587CA}"/>
              </a:ext>
            </a:extLst>
          </p:cNvPr>
          <p:cNvPicPr preferRelativeResize="0"/>
          <p:nvPr/>
        </p:nvPicPr>
        <p:blipFill rotWithShape="1">
          <a:blip r:embed="rId5">
            <a:alphaModFix/>
          </a:blip>
          <a:srcRect/>
          <a:stretch/>
        </p:blipFill>
        <p:spPr>
          <a:xfrm>
            <a:off x="190257" y="193067"/>
            <a:ext cx="2611936" cy="1121383"/>
          </a:xfrm>
          <a:prstGeom prst="rect">
            <a:avLst/>
          </a:prstGeom>
          <a:noFill/>
          <a:ln>
            <a:noFill/>
          </a:ln>
        </p:spPr>
      </p:pic>
      <p:pic>
        <p:nvPicPr>
          <p:cNvPr id="15" name="Picture 14">
            <a:extLst>
              <a:ext uri="{FF2B5EF4-FFF2-40B4-BE49-F238E27FC236}">
                <a16:creationId xmlns:a16="http://schemas.microsoft.com/office/drawing/2014/main" id="{BB2C8E84-30D0-4365-9017-9ECE2DC7E7EE}"/>
              </a:ext>
            </a:extLst>
          </p:cNvPr>
          <p:cNvPicPr>
            <a:picLocks noChangeAspect="1"/>
          </p:cNvPicPr>
          <p:nvPr/>
        </p:nvPicPr>
        <p:blipFill>
          <a:blip r:embed="rId6"/>
          <a:stretch>
            <a:fillRect/>
          </a:stretch>
        </p:blipFill>
        <p:spPr>
          <a:xfrm>
            <a:off x="3824441" y="291627"/>
            <a:ext cx="1495117" cy="978622"/>
          </a:xfrm>
          <a:prstGeom prst="rect">
            <a:avLst/>
          </a:prstGeom>
        </p:spPr>
      </p:pic>
    </p:spTree>
    <p:extLst>
      <p:ext uri="{BB962C8B-B14F-4D97-AF65-F5344CB8AC3E}">
        <p14:creationId xmlns:p14="http://schemas.microsoft.com/office/powerpoint/2010/main" val="438082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8983FF63-02FB-498A-97DF-24350D598470}"/>
              </a:ext>
            </a:extLst>
          </p:cNvPr>
          <p:cNvSpPr/>
          <p:nvPr/>
        </p:nvSpPr>
        <p:spPr>
          <a:xfrm>
            <a:off x="304800" y="365125"/>
            <a:ext cx="2590800" cy="1460500"/>
          </a:xfrm>
          <a:prstGeom prst="wedgeRoundRectCallout">
            <a:avLst>
              <a:gd name="adj1" fmla="val -21683"/>
              <a:gd name="adj2" fmla="val 9388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 had this great food rescue program going, but the delivery drivers didn’t want to pick up the produce.</a:t>
            </a:r>
          </a:p>
        </p:txBody>
      </p:sp>
      <p:sp>
        <p:nvSpPr>
          <p:cNvPr id="11" name="Title 10">
            <a:extLst>
              <a:ext uri="{FF2B5EF4-FFF2-40B4-BE49-F238E27FC236}">
                <a16:creationId xmlns:a16="http://schemas.microsoft.com/office/drawing/2014/main" id="{81354A3F-FC3B-4C79-B1E6-D761FCC5FAE6}"/>
              </a:ext>
            </a:extLst>
          </p:cNvPr>
          <p:cNvSpPr>
            <a:spLocks noGrp="1"/>
          </p:cNvSpPr>
          <p:nvPr>
            <p:ph type="title" idx="4294967295"/>
          </p:nvPr>
        </p:nvSpPr>
        <p:spPr>
          <a:xfrm>
            <a:off x="5353050" y="2263776"/>
            <a:ext cx="2952750" cy="1477963"/>
          </a:xfrm>
          <a:prstGeom prst="wedgeRoundRectCallout">
            <a:avLst>
              <a:gd name="adj1" fmla="val -22325"/>
              <a:gd name="adj2" fmla="val 72528"/>
              <a:gd name="adj3" fmla="val 16667"/>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a:r>
              <a:rPr lang="en-US" sz="1800"/>
              <a:t>The program’s supposed to be four weekly classes, but that’s too much driving… I combined it all into a Saturday workshop.</a:t>
            </a:r>
          </a:p>
        </p:txBody>
      </p:sp>
      <p:sp>
        <p:nvSpPr>
          <p:cNvPr id="12" name="Speech Bubble: Rectangle with Corners Rounded 11">
            <a:extLst>
              <a:ext uri="{FF2B5EF4-FFF2-40B4-BE49-F238E27FC236}">
                <a16:creationId xmlns:a16="http://schemas.microsoft.com/office/drawing/2014/main" id="{FB6CE8EF-B88D-4D2D-9C00-3F55C2B08BA9}"/>
              </a:ext>
            </a:extLst>
          </p:cNvPr>
          <p:cNvSpPr/>
          <p:nvPr/>
        </p:nvSpPr>
        <p:spPr>
          <a:xfrm>
            <a:off x="3073119" y="192799"/>
            <a:ext cx="2590800" cy="1325563"/>
          </a:xfrm>
          <a:prstGeom prst="wedgeRoundRectCallout">
            <a:avLst>
              <a:gd name="adj1" fmla="val 22115"/>
              <a:gd name="adj2" fmla="val 77459"/>
              <a:gd name="adj3" fmla="val 16667"/>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They asked me to teach this class, but no one showed up.</a:t>
            </a:r>
          </a:p>
        </p:txBody>
      </p:sp>
      <p:sp>
        <p:nvSpPr>
          <p:cNvPr id="13" name="Speech Bubble: Rectangle with Corners Rounded 12">
            <a:extLst>
              <a:ext uri="{FF2B5EF4-FFF2-40B4-BE49-F238E27FC236}">
                <a16:creationId xmlns:a16="http://schemas.microsoft.com/office/drawing/2014/main" id="{00D47692-7FFC-4234-B285-471BD74687B3}"/>
              </a:ext>
            </a:extLst>
          </p:cNvPr>
          <p:cNvSpPr/>
          <p:nvPr/>
        </p:nvSpPr>
        <p:spPr>
          <a:xfrm>
            <a:off x="6248400" y="228604"/>
            <a:ext cx="2590800" cy="1325563"/>
          </a:xfrm>
          <a:prstGeom prst="wedgeRoundRectCallout">
            <a:avLst>
              <a:gd name="adj1" fmla="val 36999"/>
              <a:gd name="adj2" fmla="val 91589"/>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We used to do that program and I think it worked, but it cost too much to continue.</a:t>
            </a:r>
          </a:p>
        </p:txBody>
      </p:sp>
      <p:sp>
        <p:nvSpPr>
          <p:cNvPr id="14" name="Speech Bubble: Rectangle with Corners Rounded 13">
            <a:extLst>
              <a:ext uri="{FF2B5EF4-FFF2-40B4-BE49-F238E27FC236}">
                <a16:creationId xmlns:a16="http://schemas.microsoft.com/office/drawing/2014/main" id="{EFBB8528-09F8-4B74-8849-08F9B7EA3FD8}"/>
              </a:ext>
            </a:extLst>
          </p:cNvPr>
          <p:cNvSpPr/>
          <p:nvPr/>
        </p:nvSpPr>
        <p:spPr>
          <a:xfrm>
            <a:off x="1764866" y="2263708"/>
            <a:ext cx="2590800" cy="1460500"/>
          </a:xfrm>
          <a:prstGeom prst="wedgeRoundRectCallout">
            <a:avLst>
              <a:gd name="adj1" fmla="val 25092"/>
              <a:gd name="adj2" fmla="val 74967"/>
              <a:gd name="adj3" fmla="val 1666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I’ve never heard of the physical activity guidelines, so how am I supposed to follow them?</a:t>
            </a:r>
          </a:p>
        </p:txBody>
      </p:sp>
      <p:pic>
        <p:nvPicPr>
          <p:cNvPr id="24" name="Graphic 23" descr="Person wearing stripes">
            <a:extLst>
              <a:ext uri="{FF2B5EF4-FFF2-40B4-BE49-F238E27FC236}">
                <a16:creationId xmlns:a16="http://schemas.microsoft.com/office/drawing/2014/main" id="{1DFA7006-E2CE-4372-B962-A4F9D07615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22304" y="4185874"/>
            <a:ext cx="1699395" cy="2595926"/>
          </a:xfrm>
          <a:prstGeom prst="rect">
            <a:avLst/>
          </a:prstGeom>
        </p:spPr>
      </p:pic>
      <p:pic>
        <p:nvPicPr>
          <p:cNvPr id="26" name="Graphic 25" descr="Man in business attire">
            <a:extLst>
              <a:ext uri="{FF2B5EF4-FFF2-40B4-BE49-F238E27FC236}">
                <a16:creationId xmlns:a16="http://schemas.microsoft.com/office/drawing/2014/main" id="{3CAD5545-8C46-4FA2-B7C8-8D06C385B7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2740" y="4433891"/>
            <a:ext cx="1699395" cy="2294803"/>
          </a:xfrm>
          <a:prstGeom prst="rect">
            <a:avLst/>
          </a:prstGeom>
        </p:spPr>
      </p:pic>
      <p:pic>
        <p:nvPicPr>
          <p:cNvPr id="28" name="Graphic 27" descr="Woman with a prosthetic arm">
            <a:extLst>
              <a:ext uri="{FF2B5EF4-FFF2-40B4-BE49-F238E27FC236}">
                <a16:creationId xmlns:a16="http://schemas.microsoft.com/office/drawing/2014/main" id="{B1454654-4095-482A-8D0E-13DB69BA0A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71867" y="4568423"/>
            <a:ext cx="2057400" cy="2160270"/>
          </a:xfrm>
          <a:prstGeom prst="rect">
            <a:avLst/>
          </a:prstGeom>
        </p:spPr>
      </p:pic>
      <p:sp>
        <p:nvSpPr>
          <p:cNvPr id="2" name="Rectangle 1">
            <a:extLst>
              <a:ext uri="{FF2B5EF4-FFF2-40B4-BE49-F238E27FC236}">
                <a16:creationId xmlns:a16="http://schemas.microsoft.com/office/drawing/2014/main" id="{A20F55EE-85FC-9443-9579-9C6ACFC7D431}"/>
              </a:ext>
            </a:extLst>
          </p:cNvPr>
          <p:cNvSpPr/>
          <p:nvPr/>
        </p:nvSpPr>
        <p:spPr>
          <a:xfrm>
            <a:off x="1764866" y="2128607"/>
            <a:ext cx="2590800" cy="19980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CBCB4BB-6D8F-1D90-2766-5017E5D85A82}"/>
              </a:ext>
            </a:extLst>
          </p:cNvPr>
          <p:cNvSpPr/>
          <p:nvPr/>
        </p:nvSpPr>
        <p:spPr>
          <a:xfrm>
            <a:off x="3060266" y="95741"/>
            <a:ext cx="2654734" cy="17655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89CE4C3-FFCD-5BCB-3036-76459C742FBF}"/>
              </a:ext>
            </a:extLst>
          </p:cNvPr>
          <p:cNvSpPr/>
          <p:nvPr/>
        </p:nvSpPr>
        <p:spPr>
          <a:xfrm>
            <a:off x="304800" y="312989"/>
            <a:ext cx="2654734" cy="17655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283F7E-1287-EDDD-C7DA-63F750CB79A1}"/>
              </a:ext>
            </a:extLst>
          </p:cNvPr>
          <p:cNvSpPr/>
          <p:nvPr/>
        </p:nvSpPr>
        <p:spPr>
          <a:xfrm>
            <a:off x="5346266" y="2189482"/>
            <a:ext cx="2952750" cy="19371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80DF29E-A80A-63A1-68C7-1DF19FD343E6}"/>
              </a:ext>
            </a:extLst>
          </p:cNvPr>
          <p:cNvSpPr/>
          <p:nvPr/>
        </p:nvSpPr>
        <p:spPr>
          <a:xfrm>
            <a:off x="6067425" y="122769"/>
            <a:ext cx="2952750" cy="19371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21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Description automatically generated with medium confidence">
            <a:extLst>
              <a:ext uri="{FF2B5EF4-FFF2-40B4-BE49-F238E27FC236}">
                <a16:creationId xmlns:a16="http://schemas.microsoft.com/office/drawing/2014/main" id="{1E0ECC4E-D995-804E-77D5-B9D0CF4E1033}"/>
              </a:ext>
            </a:extLst>
          </p:cNvPr>
          <p:cNvPicPr>
            <a:picLocks noChangeAspect="1"/>
          </p:cNvPicPr>
          <p:nvPr/>
        </p:nvPicPr>
        <p:blipFill>
          <a:blip r:embed="rId3"/>
          <a:stretch>
            <a:fillRect/>
          </a:stretch>
        </p:blipFill>
        <p:spPr>
          <a:xfrm>
            <a:off x="1069989" y="-3521"/>
            <a:ext cx="7004022" cy="6720840"/>
          </a:xfrm>
          <a:prstGeom prst="rect">
            <a:avLst/>
          </a:prstGeom>
        </p:spPr>
      </p:pic>
      <p:sp>
        <p:nvSpPr>
          <p:cNvPr id="6" name="TextBox 5">
            <a:extLst>
              <a:ext uri="{FF2B5EF4-FFF2-40B4-BE49-F238E27FC236}">
                <a16:creationId xmlns:a16="http://schemas.microsoft.com/office/drawing/2014/main" id="{CEAE3B42-DD8E-17D9-5F22-6FD0B96EF439}"/>
              </a:ext>
            </a:extLst>
          </p:cNvPr>
          <p:cNvSpPr txBox="1"/>
          <p:nvPr/>
        </p:nvSpPr>
        <p:spPr>
          <a:xfrm>
            <a:off x="0" y="6482207"/>
            <a:ext cx="4756509" cy="307777"/>
          </a:xfrm>
          <a:prstGeom prst="rect">
            <a:avLst/>
          </a:prstGeom>
          <a:noFill/>
        </p:spPr>
        <p:txBody>
          <a:bodyPr wrap="square" rtlCol="0">
            <a:spAutoFit/>
          </a:bodyPr>
          <a:lstStyle/>
          <a:p>
            <a:r>
              <a:rPr lang="en-US" sz="1400" dirty="0">
                <a:solidFill>
                  <a:prstClr val="black"/>
                </a:solidFill>
                <a:latin typeface="Calibri" panose="020F0502020204030204"/>
              </a:rPr>
              <a:t>(</a:t>
            </a:r>
            <a:r>
              <a:rPr lang="en-US" sz="1400" dirty="0" err="1">
                <a:solidFill>
                  <a:prstClr val="black"/>
                </a:solidFill>
                <a:latin typeface="Calibri" panose="020F0502020204030204"/>
              </a:rPr>
              <a:t>Ory</a:t>
            </a:r>
            <a:r>
              <a:rPr lang="en-US" sz="1400" dirty="0">
                <a:solidFill>
                  <a:prstClr val="black"/>
                </a:solidFill>
                <a:latin typeface="Calibri" panose="020F0502020204030204"/>
              </a:rPr>
              <a:t> et al., 2015; re-aim.org) </a:t>
            </a:r>
          </a:p>
        </p:txBody>
      </p:sp>
    </p:spTree>
    <p:extLst>
      <p:ext uri="{BB962C8B-B14F-4D97-AF65-F5344CB8AC3E}">
        <p14:creationId xmlns:p14="http://schemas.microsoft.com/office/powerpoint/2010/main" val="1974391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92E1359-76DC-CB3F-8E8A-B72909E0C877}"/>
              </a:ext>
            </a:extLst>
          </p:cNvPr>
          <p:cNvGrpSpPr/>
          <p:nvPr/>
        </p:nvGrpSpPr>
        <p:grpSpPr>
          <a:xfrm>
            <a:off x="78771" y="53396"/>
            <a:ext cx="6832392" cy="5809805"/>
            <a:chOff x="104457" y="87642"/>
            <a:chExt cx="6888675" cy="6136551"/>
          </a:xfrm>
        </p:grpSpPr>
        <p:sp>
          <p:nvSpPr>
            <p:cNvPr id="12" name="Arrow: Bent-Up 11">
              <a:extLst>
                <a:ext uri="{FF2B5EF4-FFF2-40B4-BE49-F238E27FC236}">
                  <a16:creationId xmlns:a16="http://schemas.microsoft.com/office/drawing/2014/main" id="{5844CBB0-17BD-A09D-B1E6-B61B91743C7D}"/>
                </a:ext>
              </a:extLst>
            </p:cNvPr>
            <p:cNvSpPr/>
            <p:nvPr/>
          </p:nvSpPr>
          <p:spPr>
            <a:xfrm rot="5400000">
              <a:off x="355627" y="1138550"/>
              <a:ext cx="948028" cy="1079296"/>
            </a:xfrm>
            <a:prstGeom prst="bentUpArrow">
              <a:avLst>
                <a:gd name="adj1" fmla="val 32840"/>
                <a:gd name="adj2" fmla="val 25000"/>
                <a:gd name="adj3" fmla="val 35780"/>
              </a:avLst>
            </a:prstGeom>
            <a:solidFill>
              <a:srgbClr val="CCE3DE"/>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E3EB1572-3E6E-CBFF-17D2-E738BDDA95F1}"/>
                </a:ext>
              </a:extLst>
            </p:cNvPr>
            <p:cNvSpPr/>
            <p:nvPr/>
          </p:nvSpPr>
          <p:spPr>
            <a:xfrm>
              <a:off x="104457" y="87642"/>
              <a:ext cx="1595921" cy="1117093"/>
            </a:xfrm>
            <a:custGeom>
              <a:avLst/>
              <a:gdLst>
                <a:gd name="connsiteX0" fmla="*/ 0 w 1595921"/>
                <a:gd name="connsiteY0" fmla="*/ 186219 h 1117093"/>
                <a:gd name="connsiteX1" fmla="*/ 186219 w 1595921"/>
                <a:gd name="connsiteY1" fmla="*/ 0 h 1117093"/>
                <a:gd name="connsiteX2" fmla="*/ 1409702 w 1595921"/>
                <a:gd name="connsiteY2" fmla="*/ 0 h 1117093"/>
                <a:gd name="connsiteX3" fmla="*/ 1595921 w 1595921"/>
                <a:gd name="connsiteY3" fmla="*/ 186219 h 1117093"/>
                <a:gd name="connsiteX4" fmla="*/ 1595921 w 1595921"/>
                <a:gd name="connsiteY4" fmla="*/ 930874 h 1117093"/>
                <a:gd name="connsiteX5" fmla="*/ 1409702 w 1595921"/>
                <a:gd name="connsiteY5" fmla="*/ 1117093 h 1117093"/>
                <a:gd name="connsiteX6" fmla="*/ 186219 w 1595921"/>
                <a:gd name="connsiteY6" fmla="*/ 1117093 h 1117093"/>
                <a:gd name="connsiteX7" fmla="*/ 0 w 1595921"/>
                <a:gd name="connsiteY7" fmla="*/ 930874 h 1117093"/>
                <a:gd name="connsiteX8" fmla="*/ 0 w 1595921"/>
                <a:gd name="connsiteY8" fmla="*/ 186219 h 11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921" h="1117093">
                  <a:moveTo>
                    <a:pt x="0" y="186219"/>
                  </a:moveTo>
                  <a:cubicBezTo>
                    <a:pt x="0" y="83373"/>
                    <a:pt x="83373" y="0"/>
                    <a:pt x="186219" y="0"/>
                  </a:cubicBezTo>
                  <a:lnTo>
                    <a:pt x="1409702" y="0"/>
                  </a:lnTo>
                  <a:cubicBezTo>
                    <a:pt x="1512548" y="0"/>
                    <a:pt x="1595921" y="83373"/>
                    <a:pt x="1595921" y="186219"/>
                  </a:cubicBezTo>
                  <a:lnTo>
                    <a:pt x="1595921" y="930874"/>
                  </a:lnTo>
                  <a:cubicBezTo>
                    <a:pt x="1595921" y="1033720"/>
                    <a:pt x="1512548" y="1117093"/>
                    <a:pt x="1409702" y="1117093"/>
                  </a:cubicBezTo>
                  <a:lnTo>
                    <a:pt x="186219" y="1117093"/>
                  </a:lnTo>
                  <a:cubicBezTo>
                    <a:pt x="83373" y="1117093"/>
                    <a:pt x="0" y="1033720"/>
                    <a:pt x="0" y="930874"/>
                  </a:cubicBezTo>
                  <a:lnTo>
                    <a:pt x="0" y="186219"/>
                  </a:lnTo>
                  <a:close/>
                </a:path>
              </a:pathLst>
            </a:cu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692" tIns="111692" rIns="111692" bIns="111692" numCol="1" spcCol="1270" anchor="ctr" anchorCtr="0">
              <a:noAutofit/>
            </a:bodyPr>
            <a:lstStyle/>
            <a:p>
              <a:pPr algn="ctr" defTabSz="666758">
                <a:lnSpc>
                  <a:spcPct val="90000"/>
                </a:lnSpc>
                <a:spcBef>
                  <a:spcPct val="0"/>
                </a:spcBef>
                <a:spcAft>
                  <a:spcPct val="35000"/>
                </a:spcAft>
              </a:pPr>
              <a:r>
                <a:rPr lang="en-US" sz="1500"/>
                <a:t>Effectiveness: 100%</a:t>
              </a:r>
            </a:p>
          </p:txBody>
        </p:sp>
        <p:sp>
          <p:nvSpPr>
            <p:cNvPr id="14" name="Rectangle 13">
              <a:extLst>
                <a:ext uri="{FF2B5EF4-FFF2-40B4-BE49-F238E27FC236}">
                  <a16:creationId xmlns:a16="http://schemas.microsoft.com/office/drawing/2014/main" id="{1AE8B9A0-CA57-B8FD-BE9C-8C799954A782}"/>
                </a:ext>
              </a:extLst>
            </p:cNvPr>
            <p:cNvSpPr/>
            <p:nvPr/>
          </p:nvSpPr>
          <p:spPr>
            <a:xfrm>
              <a:off x="1700379" y="194182"/>
              <a:ext cx="1160721" cy="9028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Arrow: Bent-Up 14">
              <a:extLst>
                <a:ext uri="{FF2B5EF4-FFF2-40B4-BE49-F238E27FC236}">
                  <a16:creationId xmlns:a16="http://schemas.microsoft.com/office/drawing/2014/main" id="{80BAC1E6-A584-E1D0-B3CC-FEA8EF0EEA88}"/>
                </a:ext>
              </a:extLst>
            </p:cNvPr>
            <p:cNvSpPr/>
            <p:nvPr/>
          </p:nvSpPr>
          <p:spPr>
            <a:xfrm rot="5400000">
              <a:off x="1678816" y="2393415"/>
              <a:ext cx="948028" cy="1079296"/>
            </a:xfrm>
            <a:prstGeom prst="bentUpArrow">
              <a:avLst>
                <a:gd name="adj1" fmla="val 32840"/>
                <a:gd name="adj2" fmla="val 25000"/>
                <a:gd name="adj3" fmla="val 35780"/>
              </a:avLst>
            </a:prstGeom>
            <a:solidFill>
              <a:srgbClr val="CCE3DE"/>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EE849EF9-B07A-3967-2709-0DEBD21B5476}"/>
                </a:ext>
              </a:extLst>
            </p:cNvPr>
            <p:cNvSpPr/>
            <p:nvPr/>
          </p:nvSpPr>
          <p:spPr>
            <a:xfrm>
              <a:off x="1427646" y="1342506"/>
              <a:ext cx="1595921" cy="1117093"/>
            </a:xfrm>
            <a:custGeom>
              <a:avLst/>
              <a:gdLst>
                <a:gd name="connsiteX0" fmla="*/ 0 w 1595921"/>
                <a:gd name="connsiteY0" fmla="*/ 186219 h 1117093"/>
                <a:gd name="connsiteX1" fmla="*/ 186219 w 1595921"/>
                <a:gd name="connsiteY1" fmla="*/ 0 h 1117093"/>
                <a:gd name="connsiteX2" fmla="*/ 1409702 w 1595921"/>
                <a:gd name="connsiteY2" fmla="*/ 0 h 1117093"/>
                <a:gd name="connsiteX3" fmla="*/ 1595921 w 1595921"/>
                <a:gd name="connsiteY3" fmla="*/ 186219 h 1117093"/>
                <a:gd name="connsiteX4" fmla="*/ 1595921 w 1595921"/>
                <a:gd name="connsiteY4" fmla="*/ 930874 h 1117093"/>
                <a:gd name="connsiteX5" fmla="*/ 1409702 w 1595921"/>
                <a:gd name="connsiteY5" fmla="*/ 1117093 h 1117093"/>
                <a:gd name="connsiteX6" fmla="*/ 186219 w 1595921"/>
                <a:gd name="connsiteY6" fmla="*/ 1117093 h 1117093"/>
                <a:gd name="connsiteX7" fmla="*/ 0 w 1595921"/>
                <a:gd name="connsiteY7" fmla="*/ 930874 h 1117093"/>
                <a:gd name="connsiteX8" fmla="*/ 0 w 1595921"/>
                <a:gd name="connsiteY8" fmla="*/ 186219 h 11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921" h="1117093">
                  <a:moveTo>
                    <a:pt x="0" y="186219"/>
                  </a:moveTo>
                  <a:cubicBezTo>
                    <a:pt x="0" y="83373"/>
                    <a:pt x="83373" y="0"/>
                    <a:pt x="186219" y="0"/>
                  </a:cubicBezTo>
                  <a:lnTo>
                    <a:pt x="1409702" y="0"/>
                  </a:lnTo>
                  <a:cubicBezTo>
                    <a:pt x="1512548" y="0"/>
                    <a:pt x="1595921" y="83373"/>
                    <a:pt x="1595921" y="186219"/>
                  </a:cubicBezTo>
                  <a:lnTo>
                    <a:pt x="1595921" y="930874"/>
                  </a:lnTo>
                  <a:cubicBezTo>
                    <a:pt x="1595921" y="1033720"/>
                    <a:pt x="1512548" y="1117093"/>
                    <a:pt x="1409702" y="1117093"/>
                  </a:cubicBezTo>
                  <a:lnTo>
                    <a:pt x="186219" y="1117093"/>
                  </a:lnTo>
                  <a:cubicBezTo>
                    <a:pt x="83373" y="1117093"/>
                    <a:pt x="0" y="1033720"/>
                    <a:pt x="0" y="930874"/>
                  </a:cubicBezTo>
                  <a:lnTo>
                    <a:pt x="0" y="186219"/>
                  </a:lnTo>
                  <a:close/>
                </a:path>
              </a:pathLst>
            </a:cu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692" tIns="111692" rIns="111692" bIns="111692" numCol="1" spcCol="1270" anchor="ctr" anchorCtr="0">
              <a:noAutofit/>
            </a:bodyPr>
            <a:lstStyle/>
            <a:p>
              <a:pPr algn="ctr" defTabSz="666758">
                <a:lnSpc>
                  <a:spcPct val="90000"/>
                </a:lnSpc>
                <a:spcBef>
                  <a:spcPct val="0"/>
                </a:spcBef>
                <a:spcAft>
                  <a:spcPct val="35000"/>
                </a:spcAft>
              </a:pPr>
              <a:r>
                <a:rPr lang="en-US" sz="1500"/>
                <a:t>Adoption: 50%</a:t>
              </a:r>
            </a:p>
          </p:txBody>
        </p:sp>
        <p:sp>
          <p:nvSpPr>
            <p:cNvPr id="17" name="Freeform: Shape 16">
              <a:extLst>
                <a:ext uri="{FF2B5EF4-FFF2-40B4-BE49-F238E27FC236}">
                  <a16:creationId xmlns:a16="http://schemas.microsoft.com/office/drawing/2014/main" id="{08BB0E43-0A48-A7CE-C5DD-32F36FFB8EA4}"/>
                </a:ext>
              </a:extLst>
            </p:cNvPr>
            <p:cNvSpPr/>
            <p:nvPr/>
          </p:nvSpPr>
          <p:spPr>
            <a:xfrm>
              <a:off x="3023567" y="1449047"/>
              <a:ext cx="1160721" cy="902884"/>
            </a:xfrm>
            <a:custGeom>
              <a:avLst/>
              <a:gdLst>
                <a:gd name="connsiteX0" fmla="*/ 0 w 1160721"/>
                <a:gd name="connsiteY0" fmla="*/ 0 h 902884"/>
                <a:gd name="connsiteX1" fmla="*/ 1160721 w 1160721"/>
                <a:gd name="connsiteY1" fmla="*/ 0 h 902884"/>
                <a:gd name="connsiteX2" fmla="*/ 1160721 w 1160721"/>
                <a:gd name="connsiteY2" fmla="*/ 902884 h 902884"/>
                <a:gd name="connsiteX3" fmla="*/ 0 w 1160721"/>
                <a:gd name="connsiteY3" fmla="*/ 902884 h 902884"/>
                <a:gd name="connsiteX4" fmla="*/ 0 w 1160721"/>
                <a:gd name="connsiteY4" fmla="*/ 0 h 90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721" h="902884">
                  <a:moveTo>
                    <a:pt x="0" y="0"/>
                  </a:moveTo>
                  <a:lnTo>
                    <a:pt x="1160721" y="0"/>
                  </a:lnTo>
                  <a:lnTo>
                    <a:pt x="1160721" y="902884"/>
                  </a:lnTo>
                  <a:lnTo>
                    <a:pt x="0" y="902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114302" lvl="1" indent="-114302" defTabSz="533407">
                <a:lnSpc>
                  <a:spcPct val="90000"/>
                </a:lnSpc>
                <a:spcBef>
                  <a:spcPct val="0"/>
                </a:spcBef>
                <a:spcAft>
                  <a:spcPct val="15000"/>
                </a:spcAft>
                <a:buChar char="•"/>
              </a:pPr>
              <a:endParaRPr lang="en-US" sz="1200"/>
            </a:p>
          </p:txBody>
        </p:sp>
        <p:sp>
          <p:nvSpPr>
            <p:cNvPr id="18" name="Arrow: Bent-Up 17">
              <a:extLst>
                <a:ext uri="{FF2B5EF4-FFF2-40B4-BE49-F238E27FC236}">
                  <a16:creationId xmlns:a16="http://schemas.microsoft.com/office/drawing/2014/main" id="{EA2DC1BE-C429-8E7B-DCE5-38022836537E}"/>
                </a:ext>
              </a:extLst>
            </p:cNvPr>
            <p:cNvSpPr/>
            <p:nvPr/>
          </p:nvSpPr>
          <p:spPr>
            <a:xfrm rot="5400000">
              <a:off x="3002004" y="3648279"/>
              <a:ext cx="948028" cy="1079296"/>
            </a:xfrm>
            <a:prstGeom prst="bentUpArrow">
              <a:avLst>
                <a:gd name="adj1" fmla="val 32840"/>
                <a:gd name="adj2" fmla="val 25000"/>
                <a:gd name="adj3" fmla="val 35780"/>
              </a:avLst>
            </a:prstGeom>
            <a:solidFill>
              <a:srgbClr val="CCE3DE"/>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9B901244-1614-8F8A-A9FE-89074769E864}"/>
                </a:ext>
              </a:extLst>
            </p:cNvPr>
            <p:cNvSpPr/>
            <p:nvPr/>
          </p:nvSpPr>
          <p:spPr>
            <a:xfrm>
              <a:off x="2750834" y="2597371"/>
              <a:ext cx="1595921" cy="1117093"/>
            </a:xfrm>
            <a:custGeom>
              <a:avLst/>
              <a:gdLst>
                <a:gd name="connsiteX0" fmla="*/ 0 w 1595921"/>
                <a:gd name="connsiteY0" fmla="*/ 186219 h 1117093"/>
                <a:gd name="connsiteX1" fmla="*/ 186219 w 1595921"/>
                <a:gd name="connsiteY1" fmla="*/ 0 h 1117093"/>
                <a:gd name="connsiteX2" fmla="*/ 1409702 w 1595921"/>
                <a:gd name="connsiteY2" fmla="*/ 0 h 1117093"/>
                <a:gd name="connsiteX3" fmla="*/ 1595921 w 1595921"/>
                <a:gd name="connsiteY3" fmla="*/ 186219 h 1117093"/>
                <a:gd name="connsiteX4" fmla="*/ 1595921 w 1595921"/>
                <a:gd name="connsiteY4" fmla="*/ 930874 h 1117093"/>
                <a:gd name="connsiteX5" fmla="*/ 1409702 w 1595921"/>
                <a:gd name="connsiteY5" fmla="*/ 1117093 h 1117093"/>
                <a:gd name="connsiteX6" fmla="*/ 186219 w 1595921"/>
                <a:gd name="connsiteY6" fmla="*/ 1117093 h 1117093"/>
                <a:gd name="connsiteX7" fmla="*/ 0 w 1595921"/>
                <a:gd name="connsiteY7" fmla="*/ 930874 h 1117093"/>
                <a:gd name="connsiteX8" fmla="*/ 0 w 1595921"/>
                <a:gd name="connsiteY8" fmla="*/ 186219 h 11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921" h="1117093">
                  <a:moveTo>
                    <a:pt x="0" y="186219"/>
                  </a:moveTo>
                  <a:cubicBezTo>
                    <a:pt x="0" y="83373"/>
                    <a:pt x="83373" y="0"/>
                    <a:pt x="186219" y="0"/>
                  </a:cubicBezTo>
                  <a:lnTo>
                    <a:pt x="1409702" y="0"/>
                  </a:lnTo>
                  <a:cubicBezTo>
                    <a:pt x="1512548" y="0"/>
                    <a:pt x="1595921" y="83373"/>
                    <a:pt x="1595921" y="186219"/>
                  </a:cubicBezTo>
                  <a:lnTo>
                    <a:pt x="1595921" y="930874"/>
                  </a:lnTo>
                  <a:cubicBezTo>
                    <a:pt x="1595921" y="1033720"/>
                    <a:pt x="1512548" y="1117093"/>
                    <a:pt x="1409702" y="1117093"/>
                  </a:cubicBezTo>
                  <a:lnTo>
                    <a:pt x="186219" y="1117093"/>
                  </a:lnTo>
                  <a:cubicBezTo>
                    <a:pt x="83373" y="1117093"/>
                    <a:pt x="0" y="1033720"/>
                    <a:pt x="0" y="930874"/>
                  </a:cubicBezTo>
                  <a:lnTo>
                    <a:pt x="0" y="186219"/>
                  </a:lnTo>
                  <a:close/>
                </a:path>
              </a:pathLst>
            </a:cu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692" tIns="111692" rIns="111692" bIns="111692" numCol="1" spcCol="1270" anchor="ctr" anchorCtr="0">
              <a:noAutofit/>
            </a:bodyPr>
            <a:lstStyle/>
            <a:p>
              <a:pPr algn="ctr" defTabSz="666758">
                <a:lnSpc>
                  <a:spcPct val="90000"/>
                </a:lnSpc>
                <a:spcBef>
                  <a:spcPct val="0"/>
                </a:spcBef>
                <a:spcAft>
                  <a:spcPct val="35000"/>
                </a:spcAft>
              </a:pPr>
              <a:r>
                <a:rPr lang="en-US" sz="1500" dirty="0"/>
                <a:t>Implementation: 50%</a:t>
              </a:r>
            </a:p>
          </p:txBody>
        </p:sp>
        <p:sp>
          <p:nvSpPr>
            <p:cNvPr id="20" name="Rectangle 19">
              <a:extLst>
                <a:ext uri="{FF2B5EF4-FFF2-40B4-BE49-F238E27FC236}">
                  <a16:creationId xmlns:a16="http://schemas.microsoft.com/office/drawing/2014/main" id="{A4CF70FC-60F9-96D4-B329-0A4E56A72CDC}"/>
                </a:ext>
              </a:extLst>
            </p:cNvPr>
            <p:cNvSpPr/>
            <p:nvPr/>
          </p:nvSpPr>
          <p:spPr>
            <a:xfrm>
              <a:off x="4346756" y="2703911"/>
              <a:ext cx="1160721" cy="9028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Arrow: Bent-Up 20">
              <a:extLst>
                <a:ext uri="{FF2B5EF4-FFF2-40B4-BE49-F238E27FC236}">
                  <a16:creationId xmlns:a16="http://schemas.microsoft.com/office/drawing/2014/main" id="{34959245-396D-1FE3-7D93-F5BD17303CD8}"/>
                </a:ext>
              </a:extLst>
            </p:cNvPr>
            <p:cNvSpPr/>
            <p:nvPr/>
          </p:nvSpPr>
          <p:spPr>
            <a:xfrm rot="5400000">
              <a:off x="4325193" y="4903145"/>
              <a:ext cx="948028" cy="1079296"/>
            </a:xfrm>
            <a:prstGeom prst="bentUpArrow">
              <a:avLst>
                <a:gd name="adj1" fmla="val 32840"/>
                <a:gd name="adj2" fmla="val 25000"/>
                <a:gd name="adj3" fmla="val 35780"/>
              </a:avLst>
            </a:prstGeom>
            <a:solidFill>
              <a:srgbClr val="CCE3DE"/>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604E397C-65C8-8F68-1DBC-F43D7D6F39FB}"/>
                </a:ext>
              </a:extLst>
            </p:cNvPr>
            <p:cNvSpPr/>
            <p:nvPr/>
          </p:nvSpPr>
          <p:spPr>
            <a:xfrm>
              <a:off x="4074023" y="3852235"/>
              <a:ext cx="1595921" cy="1117093"/>
            </a:xfrm>
            <a:custGeom>
              <a:avLst/>
              <a:gdLst>
                <a:gd name="connsiteX0" fmla="*/ 0 w 1595921"/>
                <a:gd name="connsiteY0" fmla="*/ 186219 h 1117093"/>
                <a:gd name="connsiteX1" fmla="*/ 186219 w 1595921"/>
                <a:gd name="connsiteY1" fmla="*/ 0 h 1117093"/>
                <a:gd name="connsiteX2" fmla="*/ 1409702 w 1595921"/>
                <a:gd name="connsiteY2" fmla="*/ 0 h 1117093"/>
                <a:gd name="connsiteX3" fmla="*/ 1595921 w 1595921"/>
                <a:gd name="connsiteY3" fmla="*/ 186219 h 1117093"/>
                <a:gd name="connsiteX4" fmla="*/ 1595921 w 1595921"/>
                <a:gd name="connsiteY4" fmla="*/ 930874 h 1117093"/>
                <a:gd name="connsiteX5" fmla="*/ 1409702 w 1595921"/>
                <a:gd name="connsiteY5" fmla="*/ 1117093 h 1117093"/>
                <a:gd name="connsiteX6" fmla="*/ 186219 w 1595921"/>
                <a:gd name="connsiteY6" fmla="*/ 1117093 h 1117093"/>
                <a:gd name="connsiteX7" fmla="*/ 0 w 1595921"/>
                <a:gd name="connsiteY7" fmla="*/ 930874 h 1117093"/>
                <a:gd name="connsiteX8" fmla="*/ 0 w 1595921"/>
                <a:gd name="connsiteY8" fmla="*/ 186219 h 11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921" h="1117093">
                  <a:moveTo>
                    <a:pt x="0" y="186219"/>
                  </a:moveTo>
                  <a:cubicBezTo>
                    <a:pt x="0" y="83373"/>
                    <a:pt x="83373" y="0"/>
                    <a:pt x="186219" y="0"/>
                  </a:cubicBezTo>
                  <a:lnTo>
                    <a:pt x="1409702" y="0"/>
                  </a:lnTo>
                  <a:cubicBezTo>
                    <a:pt x="1512548" y="0"/>
                    <a:pt x="1595921" y="83373"/>
                    <a:pt x="1595921" y="186219"/>
                  </a:cubicBezTo>
                  <a:lnTo>
                    <a:pt x="1595921" y="930874"/>
                  </a:lnTo>
                  <a:cubicBezTo>
                    <a:pt x="1595921" y="1033720"/>
                    <a:pt x="1512548" y="1117093"/>
                    <a:pt x="1409702" y="1117093"/>
                  </a:cubicBezTo>
                  <a:lnTo>
                    <a:pt x="186219" y="1117093"/>
                  </a:lnTo>
                  <a:cubicBezTo>
                    <a:pt x="83373" y="1117093"/>
                    <a:pt x="0" y="1033720"/>
                    <a:pt x="0" y="930874"/>
                  </a:cubicBezTo>
                  <a:lnTo>
                    <a:pt x="0" y="186219"/>
                  </a:lnTo>
                  <a:close/>
                </a:path>
              </a:pathLst>
            </a:cu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692" tIns="111692" rIns="111692" bIns="111692" numCol="1" spcCol="1270" anchor="ctr" anchorCtr="0">
              <a:noAutofit/>
            </a:bodyPr>
            <a:lstStyle/>
            <a:p>
              <a:pPr algn="ctr" defTabSz="666758">
                <a:lnSpc>
                  <a:spcPct val="90000"/>
                </a:lnSpc>
                <a:spcBef>
                  <a:spcPct val="0"/>
                </a:spcBef>
                <a:spcAft>
                  <a:spcPct val="35000"/>
                </a:spcAft>
              </a:pPr>
              <a:r>
                <a:rPr lang="en-US" sz="1500"/>
                <a:t>Reach: 50%</a:t>
              </a:r>
            </a:p>
          </p:txBody>
        </p:sp>
        <p:sp>
          <p:nvSpPr>
            <p:cNvPr id="23" name="Rectangle 22">
              <a:extLst>
                <a:ext uri="{FF2B5EF4-FFF2-40B4-BE49-F238E27FC236}">
                  <a16:creationId xmlns:a16="http://schemas.microsoft.com/office/drawing/2014/main" id="{F7820749-505F-2B47-70EB-F8884C340E16}"/>
                </a:ext>
              </a:extLst>
            </p:cNvPr>
            <p:cNvSpPr/>
            <p:nvPr/>
          </p:nvSpPr>
          <p:spPr>
            <a:xfrm>
              <a:off x="5669944" y="3958776"/>
              <a:ext cx="1160721" cy="9028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4" name="Freeform: Shape 23">
              <a:extLst>
                <a:ext uri="{FF2B5EF4-FFF2-40B4-BE49-F238E27FC236}">
                  <a16:creationId xmlns:a16="http://schemas.microsoft.com/office/drawing/2014/main" id="{F2322E5B-B571-BEAC-2CC0-B7AFAF6A6180}"/>
                </a:ext>
              </a:extLst>
            </p:cNvPr>
            <p:cNvSpPr/>
            <p:nvPr/>
          </p:nvSpPr>
          <p:spPr>
            <a:xfrm>
              <a:off x="5397211" y="5107100"/>
              <a:ext cx="1595921" cy="1117093"/>
            </a:xfrm>
            <a:custGeom>
              <a:avLst/>
              <a:gdLst>
                <a:gd name="connsiteX0" fmla="*/ 0 w 1595921"/>
                <a:gd name="connsiteY0" fmla="*/ 186219 h 1117093"/>
                <a:gd name="connsiteX1" fmla="*/ 186219 w 1595921"/>
                <a:gd name="connsiteY1" fmla="*/ 0 h 1117093"/>
                <a:gd name="connsiteX2" fmla="*/ 1409702 w 1595921"/>
                <a:gd name="connsiteY2" fmla="*/ 0 h 1117093"/>
                <a:gd name="connsiteX3" fmla="*/ 1595921 w 1595921"/>
                <a:gd name="connsiteY3" fmla="*/ 186219 h 1117093"/>
                <a:gd name="connsiteX4" fmla="*/ 1595921 w 1595921"/>
                <a:gd name="connsiteY4" fmla="*/ 930874 h 1117093"/>
                <a:gd name="connsiteX5" fmla="*/ 1409702 w 1595921"/>
                <a:gd name="connsiteY5" fmla="*/ 1117093 h 1117093"/>
                <a:gd name="connsiteX6" fmla="*/ 186219 w 1595921"/>
                <a:gd name="connsiteY6" fmla="*/ 1117093 h 1117093"/>
                <a:gd name="connsiteX7" fmla="*/ 0 w 1595921"/>
                <a:gd name="connsiteY7" fmla="*/ 930874 h 1117093"/>
                <a:gd name="connsiteX8" fmla="*/ 0 w 1595921"/>
                <a:gd name="connsiteY8" fmla="*/ 186219 h 11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921" h="1117093">
                  <a:moveTo>
                    <a:pt x="0" y="186219"/>
                  </a:moveTo>
                  <a:cubicBezTo>
                    <a:pt x="0" y="83373"/>
                    <a:pt x="83373" y="0"/>
                    <a:pt x="186219" y="0"/>
                  </a:cubicBezTo>
                  <a:lnTo>
                    <a:pt x="1409702" y="0"/>
                  </a:lnTo>
                  <a:cubicBezTo>
                    <a:pt x="1512548" y="0"/>
                    <a:pt x="1595921" y="83373"/>
                    <a:pt x="1595921" y="186219"/>
                  </a:cubicBezTo>
                  <a:lnTo>
                    <a:pt x="1595921" y="930874"/>
                  </a:lnTo>
                  <a:cubicBezTo>
                    <a:pt x="1595921" y="1033720"/>
                    <a:pt x="1512548" y="1117093"/>
                    <a:pt x="1409702" y="1117093"/>
                  </a:cubicBezTo>
                  <a:lnTo>
                    <a:pt x="186219" y="1117093"/>
                  </a:lnTo>
                  <a:cubicBezTo>
                    <a:pt x="83373" y="1117093"/>
                    <a:pt x="0" y="1033720"/>
                    <a:pt x="0" y="930874"/>
                  </a:cubicBezTo>
                  <a:lnTo>
                    <a:pt x="0" y="186219"/>
                  </a:lnTo>
                  <a:close/>
                </a:path>
              </a:pathLst>
            </a:custGeom>
            <a:solidFill>
              <a:srgbClr val="00304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692" tIns="111692" rIns="111692" bIns="111692" numCol="1" spcCol="1270" anchor="ctr" anchorCtr="0">
              <a:noAutofit/>
            </a:bodyPr>
            <a:lstStyle/>
            <a:p>
              <a:pPr algn="ctr" defTabSz="666758">
                <a:lnSpc>
                  <a:spcPct val="90000"/>
                </a:lnSpc>
                <a:spcBef>
                  <a:spcPct val="0"/>
                </a:spcBef>
                <a:spcAft>
                  <a:spcPct val="35000"/>
                </a:spcAft>
              </a:pPr>
              <a:r>
                <a:rPr lang="en-US" sz="1500" dirty="0"/>
                <a:t>Maintenance: 50%</a:t>
              </a:r>
            </a:p>
          </p:txBody>
        </p:sp>
      </p:grpSp>
      <p:sp>
        <p:nvSpPr>
          <p:cNvPr id="3" name="Equals 2">
            <a:extLst>
              <a:ext uri="{FF2B5EF4-FFF2-40B4-BE49-F238E27FC236}">
                <a16:creationId xmlns:a16="http://schemas.microsoft.com/office/drawing/2014/main" id="{CDECE5EA-BBEA-58B7-60DE-BD7E2AED207E}"/>
              </a:ext>
            </a:extLst>
          </p:cNvPr>
          <p:cNvSpPr/>
          <p:nvPr/>
        </p:nvSpPr>
        <p:spPr>
          <a:xfrm>
            <a:off x="6761478" y="6100238"/>
            <a:ext cx="846161" cy="477672"/>
          </a:xfrm>
          <a:prstGeom prst="mathEqual">
            <a:avLst/>
          </a:prstGeom>
          <a:solidFill>
            <a:srgbClr val="699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60C35E64-F94B-CEB5-E306-FC50DBDF1DFC}"/>
              </a:ext>
            </a:extLst>
          </p:cNvPr>
          <p:cNvSpPr/>
          <p:nvPr/>
        </p:nvSpPr>
        <p:spPr>
          <a:xfrm>
            <a:off x="7715477" y="5834106"/>
            <a:ext cx="1009934" cy="1009935"/>
          </a:xfrm>
          <a:prstGeom prst="ellipse">
            <a:avLst/>
          </a:prstGeom>
          <a:solidFill>
            <a:srgbClr val="699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6%</a:t>
            </a:r>
          </a:p>
        </p:txBody>
      </p:sp>
      <p:sp>
        <p:nvSpPr>
          <p:cNvPr id="25" name="Arrow: Bent-Up 24">
            <a:extLst>
              <a:ext uri="{FF2B5EF4-FFF2-40B4-BE49-F238E27FC236}">
                <a16:creationId xmlns:a16="http://schemas.microsoft.com/office/drawing/2014/main" id="{8DAD54F8-E392-CEE2-AAAA-1DFCD2244A6E}"/>
              </a:ext>
            </a:extLst>
          </p:cNvPr>
          <p:cNvSpPr/>
          <p:nvPr/>
        </p:nvSpPr>
        <p:spPr>
          <a:xfrm rot="5400000">
            <a:off x="5838563" y="5585461"/>
            <a:ext cx="687022" cy="1242501"/>
          </a:xfrm>
          <a:prstGeom prst="bentUpArrow">
            <a:avLst>
              <a:gd name="adj1" fmla="val 32840"/>
              <a:gd name="adj2" fmla="val 25000"/>
              <a:gd name="adj3" fmla="val 35780"/>
            </a:avLst>
          </a:prstGeom>
          <a:solidFill>
            <a:srgbClr val="CCE3DE"/>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 name="TextBox 1">
            <a:extLst>
              <a:ext uri="{FF2B5EF4-FFF2-40B4-BE49-F238E27FC236}">
                <a16:creationId xmlns:a16="http://schemas.microsoft.com/office/drawing/2014/main" id="{658BF5A0-2F19-62BB-4423-9865EB27D387}"/>
              </a:ext>
            </a:extLst>
          </p:cNvPr>
          <p:cNvSpPr txBox="1"/>
          <p:nvPr/>
        </p:nvSpPr>
        <p:spPr>
          <a:xfrm>
            <a:off x="0" y="6550223"/>
            <a:ext cx="4756509" cy="307777"/>
          </a:xfrm>
          <a:prstGeom prst="rect">
            <a:avLst/>
          </a:prstGeom>
          <a:noFill/>
        </p:spPr>
        <p:txBody>
          <a:bodyPr wrap="square" rtlCol="0">
            <a:spAutoFit/>
          </a:bodyPr>
          <a:lstStyle/>
          <a:p>
            <a:r>
              <a:rPr lang="en-US" sz="1400">
                <a:solidFill>
                  <a:prstClr val="black"/>
                </a:solidFill>
                <a:latin typeface="Calibri" panose="020F0502020204030204"/>
              </a:rPr>
              <a:t>(Glasgow et al., 2019; re-aim.org) </a:t>
            </a:r>
          </a:p>
        </p:txBody>
      </p:sp>
    </p:spTree>
    <p:extLst>
      <p:ext uri="{BB962C8B-B14F-4D97-AF65-F5344CB8AC3E}">
        <p14:creationId xmlns:p14="http://schemas.microsoft.com/office/powerpoint/2010/main" val="234577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GSCN_2023">
  <a:themeElements>
    <a:clrScheme name="615752">
      <a:dk1>
        <a:srgbClr val="38302E"/>
      </a:dk1>
      <a:lt1>
        <a:srgbClr val="FFFFFF"/>
      </a:lt1>
      <a:dk2>
        <a:srgbClr val="615751"/>
      </a:dk2>
      <a:lt2>
        <a:srgbClr val="E7E6E6"/>
      </a:lt2>
      <a:accent1>
        <a:srgbClr val="012F48"/>
      </a:accent1>
      <a:accent2>
        <a:srgbClr val="3A7D96"/>
      </a:accent2>
      <a:accent3>
        <a:srgbClr val="D72727"/>
      </a:accent3>
      <a:accent4>
        <a:srgbClr val="63791E"/>
      </a:accent4>
      <a:accent5>
        <a:srgbClr val="513349"/>
      </a:accent5>
      <a:accent6>
        <a:srgbClr val="FAA63A"/>
      </a:accent6>
      <a:hlink>
        <a:srgbClr val="3C7D96"/>
      </a:hlink>
      <a:folHlink>
        <a:srgbClr val="5232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CN_2023" id="{D6704B07-FF76-1243-A63D-0136B86A158D}" vid="{A00BDCBD-EFF3-9840-9AAF-EB24284EC9A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GSCN_2023">
  <a:themeElements>
    <a:clrScheme name="615752">
      <a:dk1>
        <a:srgbClr val="38302E"/>
      </a:dk1>
      <a:lt1>
        <a:srgbClr val="FFFFFF"/>
      </a:lt1>
      <a:dk2>
        <a:srgbClr val="615751"/>
      </a:dk2>
      <a:lt2>
        <a:srgbClr val="E7E6E6"/>
      </a:lt2>
      <a:accent1>
        <a:srgbClr val="012F48"/>
      </a:accent1>
      <a:accent2>
        <a:srgbClr val="3A7D96"/>
      </a:accent2>
      <a:accent3>
        <a:srgbClr val="D72727"/>
      </a:accent3>
      <a:accent4>
        <a:srgbClr val="63791E"/>
      </a:accent4>
      <a:accent5>
        <a:srgbClr val="513349"/>
      </a:accent5>
      <a:accent6>
        <a:srgbClr val="FAA63A"/>
      </a:accent6>
      <a:hlink>
        <a:srgbClr val="3C7D96"/>
      </a:hlink>
      <a:folHlink>
        <a:srgbClr val="5232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CN_2023" id="{D6704B07-FF76-1243-A63D-0136B86A158D}" vid="{A00BDCBD-EFF3-9840-9AAF-EB24284EC9A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08c1311-9cf9-4827-84b2-8b41672c9f32">
      <Terms xmlns="http://schemas.microsoft.com/office/infopath/2007/PartnerControls"/>
    </lcf76f155ced4ddcb4097134ff3c332f>
    <TaxCatchAll xmlns="749cc1ab-be5c-42ce-9945-cb7d03ac26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F74D1A8DAA8441A633627D1BFA10ED" ma:contentTypeVersion="14" ma:contentTypeDescription="Create a new document." ma:contentTypeScope="" ma:versionID="90d599f3f677158393cdee667b8b7682">
  <xsd:schema xmlns:xsd="http://www.w3.org/2001/XMLSchema" xmlns:xs="http://www.w3.org/2001/XMLSchema" xmlns:p="http://schemas.microsoft.com/office/2006/metadata/properties" xmlns:ns2="208c1311-9cf9-4827-84b2-8b41672c9f32" xmlns:ns3="749cc1ab-be5c-42ce-9945-cb7d03ac2631" targetNamespace="http://schemas.microsoft.com/office/2006/metadata/properties" ma:root="true" ma:fieldsID="8bef79f017a6bf8d462cb7e1d56cc9bb" ns2:_="" ns3:_="">
    <xsd:import namespace="208c1311-9cf9-4827-84b2-8b41672c9f32"/>
    <xsd:import namespace="749cc1ab-be5c-42ce-9945-cb7d03ac263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8c1311-9cf9-4827-84b2-8b41672c9f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eb32ca1-1689-4335-b27e-fdb7cbb1e9e1"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9cc1ab-be5c-42ce-9945-cb7d03ac263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8c6c809-b533-4293-b2e4-152c926368dc}" ma:internalName="TaxCatchAll" ma:showField="CatchAllData" ma:web="749cc1ab-be5c-42ce-9945-cb7d03ac2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E36FDD-1207-4A39-AF8D-03E1E13C83E0}">
  <ds:schemaRefs>
    <ds:schemaRef ds:uri="http://schemas.openxmlformats.org/package/2006/metadata/core-properties"/>
    <ds:schemaRef ds:uri="208c1311-9cf9-4827-84b2-8b41672c9f32"/>
    <ds:schemaRef ds:uri="http://schemas.microsoft.com/office/2006/documentManagement/types"/>
    <ds:schemaRef ds:uri="http://purl.org/dc/elements/1.1/"/>
    <ds:schemaRef ds:uri="http://purl.org/dc/terms/"/>
    <ds:schemaRef ds:uri="http://www.w3.org/XML/1998/namespace"/>
    <ds:schemaRef ds:uri="http://schemas.microsoft.com/office/2006/metadata/properties"/>
    <ds:schemaRef ds:uri="http://schemas.microsoft.com/office/infopath/2007/PartnerControls"/>
    <ds:schemaRef ds:uri="749cc1ab-be5c-42ce-9945-cb7d03ac2631"/>
    <ds:schemaRef ds:uri="http://purl.org/dc/dcmitype/"/>
  </ds:schemaRefs>
</ds:datastoreItem>
</file>

<file path=customXml/itemProps2.xml><?xml version="1.0" encoding="utf-8"?>
<ds:datastoreItem xmlns:ds="http://schemas.openxmlformats.org/officeDocument/2006/customXml" ds:itemID="{F152285B-54E5-4ECE-9F8D-1784BEBCB655}">
  <ds:schemaRefs>
    <ds:schemaRef ds:uri="http://schemas.microsoft.com/sharepoint/v3/contenttype/forms"/>
  </ds:schemaRefs>
</ds:datastoreItem>
</file>

<file path=customXml/itemProps3.xml><?xml version="1.0" encoding="utf-8"?>
<ds:datastoreItem xmlns:ds="http://schemas.openxmlformats.org/officeDocument/2006/customXml" ds:itemID="{AE5B9991-34E1-4F78-800A-C97B1D1387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8c1311-9cf9-4827-84b2-8b41672c9f32"/>
    <ds:schemaRef ds:uri="749cc1ab-be5c-42ce-9945-cb7d03ac26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THEME_GSCN_2023</Template>
  <TotalTime>210</TotalTime>
  <Words>2222</Words>
  <Application>Microsoft Office PowerPoint</Application>
  <PresentationFormat>On-screen Show (4:3)</PresentationFormat>
  <Paragraphs>464</Paragraphs>
  <Slides>63</Slides>
  <Notes>62</Notes>
  <HiddenSlides>0</HiddenSlides>
  <MMClips>0</MMClips>
  <ScaleCrop>false</ScaleCrop>
  <HeadingPairs>
    <vt:vector size="4" baseType="variant">
      <vt:variant>
        <vt:lpstr>Theme</vt:lpstr>
      </vt:variant>
      <vt:variant>
        <vt:i4>4</vt:i4>
      </vt:variant>
      <vt:variant>
        <vt:lpstr>Slide Titles</vt:lpstr>
      </vt:variant>
      <vt:variant>
        <vt:i4>63</vt:i4>
      </vt:variant>
    </vt:vector>
  </HeadingPairs>
  <TitlesOfParts>
    <vt:vector size="67" baseType="lpstr">
      <vt:lpstr>GSCN_2023</vt:lpstr>
      <vt:lpstr>Office Theme</vt:lpstr>
      <vt:lpstr>1_GSCN_2023</vt:lpstr>
      <vt:lpstr>1_Office Theme</vt:lpstr>
      <vt:lpstr>Implementation Science Seminar Series October 17th, 2023</vt:lpstr>
      <vt:lpstr>Integrating physical activity interventions in real-world settings  An introduction to ISAC: Implementation Strategies Adapted for Communities</vt:lpstr>
      <vt:lpstr>PowerPoint Presentation</vt:lpstr>
      <vt:lpstr>About Us</vt:lpstr>
      <vt:lpstr>  Agenda</vt:lpstr>
      <vt:lpstr>PowerPoint Presentation</vt:lpstr>
      <vt:lpstr>The program’s supposed to be four weekly classes, but that’s too much driving… I combined it all into a Saturday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Intervention-Generated Inequalities</vt:lpstr>
      <vt:lpstr>PowerPoint Presentation</vt:lpstr>
      <vt:lpstr>Non-scientific  implementation science 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Our Team + Funding</vt:lpstr>
      <vt:lpstr>  Methods</vt:lpstr>
      <vt:lpstr>  Eligibility criteria</vt:lpstr>
      <vt:lpstr>Semi-Structured Interview Questions</vt:lpstr>
      <vt:lpstr>  Analysis</vt:lpstr>
      <vt:lpstr>  Interviewee Characteristics (N=18)</vt:lpstr>
      <vt:lpstr>PowerPoint Presentation</vt:lpstr>
      <vt:lpstr>Implementation Strategies by RE-AIM Dimension</vt:lpstr>
      <vt:lpstr>  What’s next?</vt:lpstr>
      <vt:lpstr>PowerPoint Presentation</vt:lpstr>
      <vt:lpstr>PowerPoint Presentation</vt:lpstr>
      <vt:lpstr>  CDC High Obesity Program</vt:lpstr>
      <vt:lpstr>  CDC High Obesity Program</vt:lpstr>
      <vt:lpstr>PowerPoint Presentation</vt:lpstr>
      <vt:lpstr>PowerPoint Presentation</vt:lpstr>
      <vt:lpstr>PowerPoint Presentation</vt:lpstr>
      <vt:lpstr>PowerPoint Presentation</vt:lpstr>
      <vt:lpstr>PowerPoint Presentation</vt:lpstr>
      <vt:lpstr>PowerPoint Presentation</vt:lpstr>
      <vt:lpstr>Perceptions of built environment approaches (meaning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Thank You for Attending. Survey to follow. Please share your feedback about today’s seminar.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Laura Balis</cp:lastModifiedBy>
  <cp:revision>6</cp:revision>
  <dcterms:created xsi:type="dcterms:W3CDTF">2016-03-31T14:10:00Z</dcterms:created>
  <dcterms:modified xsi:type="dcterms:W3CDTF">2024-05-06T18:19:48Z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700.000000000000</vt:lpwstr>
  </property>
  <property fmtid="{D5CDD505-2E9C-101B-9397-08002B2CF9AE}" pid="3" name="ContentTypeId">
    <vt:lpwstr>0x01010092F74D1A8DAA8441A633627D1BFA10ED</vt:lpwstr>
  </property>
  <property fmtid="{D5CDD505-2E9C-101B-9397-08002B2CF9AE}" pid="4" name="MediaServiceImageTags">
    <vt:lpwstr/>
  </property>
</Properties>
</file>